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60" r:id="rId2"/>
  </p:sldIdLst>
  <p:sldSz cx="7559675" cy="10080625"/>
  <p:notesSz cx="6735763" cy="9866313"/>
  <p:defaultTextStyle>
    <a:defPPr>
      <a:defRPr lang="en-US"/>
    </a:defPPr>
    <a:lvl1pPr marL="0" algn="l" defTabSz="457157" rtl="0" eaLnBrk="1" latinLnBrk="0" hangingPunct="1">
      <a:defRPr sz="1800" kern="1200">
        <a:solidFill>
          <a:schemeClr val="tx1"/>
        </a:solidFill>
        <a:latin typeface="+mn-lt"/>
        <a:ea typeface="+mn-ea"/>
        <a:cs typeface="+mn-cs"/>
      </a:defRPr>
    </a:lvl1pPr>
    <a:lvl2pPr marL="457157" algn="l" defTabSz="457157" rtl="0" eaLnBrk="1" latinLnBrk="0" hangingPunct="1">
      <a:defRPr sz="1800" kern="1200">
        <a:solidFill>
          <a:schemeClr val="tx1"/>
        </a:solidFill>
        <a:latin typeface="+mn-lt"/>
        <a:ea typeface="+mn-ea"/>
        <a:cs typeface="+mn-cs"/>
      </a:defRPr>
    </a:lvl2pPr>
    <a:lvl3pPr marL="914313" algn="l" defTabSz="457157" rtl="0" eaLnBrk="1" latinLnBrk="0" hangingPunct="1">
      <a:defRPr sz="1800" kern="1200">
        <a:solidFill>
          <a:schemeClr val="tx1"/>
        </a:solidFill>
        <a:latin typeface="+mn-lt"/>
        <a:ea typeface="+mn-ea"/>
        <a:cs typeface="+mn-cs"/>
      </a:defRPr>
    </a:lvl3pPr>
    <a:lvl4pPr marL="1371470" algn="l" defTabSz="457157" rtl="0" eaLnBrk="1" latinLnBrk="0" hangingPunct="1">
      <a:defRPr sz="1800" kern="1200">
        <a:solidFill>
          <a:schemeClr val="tx1"/>
        </a:solidFill>
        <a:latin typeface="+mn-lt"/>
        <a:ea typeface="+mn-ea"/>
        <a:cs typeface="+mn-cs"/>
      </a:defRPr>
    </a:lvl4pPr>
    <a:lvl5pPr marL="1828628" algn="l" defTabSz="457157" rtl="0" eaLnBrk="1" latinLnBrk="0" hangingPunct="1">
      <a:defRPr sz="1800" kern="1200">
        <a:solidFill>
          <a:schemeClr val="tx1"/>
        </a:solidFill>
        <a:latin typeface="+mn-lt"/>
        <a:ea typeface="+mn-ea"/>
        <a:cs typeface="+mn-cs"/>
      </a:defRPr>
    </a:lvl5pPr>
    <a:lvl6pPr marL="2285785" algn="l" defTabSz="457157" rtl="0" eaLnBrk="1" latinLnBrk="0" hangingPunct="1">
      <a:defRPr sz="1800" kern="1200">
        <a:solidFill>
          <a:schemeClr val="tx1"/>
        </a:solidFill>
        <a:latin typeface="+mn-lt"/>
        <a:ea typeface="+mn-ea"/>
        <a:cs typeface="+mn-cs"/>
      </a:defRPr>
    </a:lvl6pPr>
    <a:lvl7pPr marL="2742941" algn="l" defTabSz="457157" rtl="0" eaLnBrk="1" latinLnBrk="0" hangingPunct="1">
      <a:defRPr sz="1800" kern="1200">
        <a:solidFill>
          <a:schemeClr val="tx1"/>
        </a:solidFill>
        <a:latin typeface="+mn-lt"/>
        <a:ea typeface="+mn-ea"/>
        <a:cs typeface="+mn-cs"/>
      </a:defRPr>
    </a:lvl7pPr>
    <a:lvl8pPr marL="3200098" algn="l" defTabSz="457157" rtl="0" eaLnBrk="1" latinLnBrk="0" hangingPunct="1">
      <a:defRPr sz="1800" kern="1200">
        <a:solidFill>
          <a:schemeClr val="tx1"/>
        </a:solidFill>
        <a:latin typeface="+mn-lt"/>
        <a:ea typeface="+mn-ea"/>
        <a:cs typeface="+mn-cs"/>
      </a:defRPr>
    </a:lvl8pPr>
    <a:lvl9pPr marL="3657255" algn="l" defTabSz="45715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5757"/>
    <a:srgbClr val="00FFFF"/>
    <a:srgbClr val="FFFF5D"/>
    <a:srgbClr val="BEFF9D"/>
    <a:srgbClr val="BFD8EF"/>
    <a:srgbClr val="00FF00"/>
    <a:srgbClr val="FFFF99"/>
    <a:srgbClr val="FFC611"/>
    <a:srgbClr val="AC8300"/>
    <a:srgbClr val="584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3174" autoAdjust="0"/>
    <p:restoredTop sz="94660"/>
  </p:normalViewPr>
  <p:slideViewPr>
    <p:cSldViewPr snapToGrid="0">
      <p:cViewPr varScale="1">
        <p:scale>
          <a:sx n="53" d="100"/>
          <a:sy n="53" d="100"/>
        </p:scale>
        <p:origin x="249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649771"/>
            <a:ext cx="6425724" cy="3509551"/>
          </a:xfrm>
        </p:spPr>
        <p:txBody>
          <a:bodyPr anchor="b"/>
          <a:lstStyle>
            <a:lvl1pPr algn="ctr">
              <a:defRPr sz="4960"/>
            </a:lvl1pPr>
          </a:lstStyle>
          <a:p>
            <a:r>
              <a:rPr lang="ja-JP" altLang="en-US"/>
              <a:t>マスター タイトルの書式設定</a:t>
            </a:r>
            <a:endParaRPr lang="en-US" dirty="0"/>
          </a:p>
        </p:txBody>
      </p:sp>
      <p:sp>
        <p:nvSpPr>
          <p:cNvPr id="3" name="Subtitle 2"/>
          <p:cNvSpPr>
            <a:spLocks noGrp="1"/>
          </p:cNvSpPr>
          <p:nvPr>
            <p:ph type="subTitle" idx="1"/>
          </p:nvPr>
        </p:nvSpPr>
        <p:spPr>
          <a:xfrm>
            <a:off x="944960" y="5294662"/>
            <a:ext cx="5669756" cy="2433817"/>
          </a:xfrm>
        </p:spPr>
        <p:txBody>
          <a:bodyPr/>
          <a:lstStyle>
            <a:lvl1pPr marL="0" indent="0" algn="ctr">
              <a:buNone/>
              <a:defRPr sz="1984"/>
            </a:lvl1pPr>
            <a:lvl2pPr marL="377970" indent="0" algn="ctr">
              <a:buNone/>
              <a:defRPr sz="1653"/>
            </a:lvl2pPr>
            <a:lvl3pPr marL="755939" indent="0" algn="ctr">
              <a:buNone/>
              <a:defRPr sz="1488"/>
            </a:lvl3pPr>
            <a:lvl4pPr marL="1133910" indent="0" algn="ctr">
              <a:buNone/>
              <a:defRPr sz="1323"/>
            </a:lvl4pPr>
            <a:lvl5pPr marL="1511879" indent="0" algn="ctr">
              <a:buNone/>
              <a:defRPr sz="1323"/>
            </a:lvl5pPr>
            <a:lvl6pPr marL="1889848" indent="0" algn="ctr">
              <a:buNone/>
              <a:defRPr sz="1323"/>
            </a:lvl6pPr>
            <a:lvl7pPr marL="2267818" indent="0" algn="ctr">
              <a:buNone/>
              <a:defRPr sz="1323"/>
            </a:lvl7pPr>
            <a:lvl8pPr marL="2645788" indent="0" algn="ctr">
              <a:buNone/>
              <a:defRPr sz="1323"/>
            </a:lvl8pPr>
            <a:lvl9pPr marL="3023758" indent="0" algn="ctr">
              <a:buNone/>
              <a:defRPr sz="1323"/>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4ECFF79-DB37-4461-8306-DCB81F583715}" type="datetimeFigureOut">
              <a:rPr kumimoji="1" lang="ja-JP" altLang="en-US" smtClean="0"/>
              <a:t>2022/9/28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F6605A4-8AC0-4BA4-96D9-57FD9C69DD9A}" type="slidenum">
              <a:rPr kumimoji="1" lang="ja-JP" altLang="en-US" smtClean="0"/>
              <a:t>‹#›</a:t>
            </a:fld>
            <a:endParaRPr kumimoji="1" lang="ja-JP" altLang="en-US"/>
          </a:p>
        </p:txBody>
      </p:sp>
    </p:spTree>
    <p:extLst>
      <p:ext uri="{BB962C8B-B14F-4D97-AF65-F5344CB8AC3E}">
        <p14:creationId xmlns:p14="http://schemas.microsoft.com/office/powerpoint/2010/main" val="27770744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4ECFF79-DB37-4461-8306-DCB81F583715}" type="datetimeFigureOut">
              <a:rPr kumimoji="1" lang="ja-JP" altLang="en-US" smtClean="0"/>
              <a:t>2022/9/28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F6605A4-8AC0-4BA4-96D9-57FD9C69DD9A}" type="slidenum">
              <a:rPr kumimoji="1" lang="ja-JP" altLang="en-US" smtClean="0"/>
              <a:t>‹#›</a:t>
            </a:fld>
            <a:endParaRPr kumimoji="1" lang="ja-JP" altLang="en-US"/>
          </a:p>
        </p:txBody>
      </p:sp>
    </p:spTree>
    <p:extLst>
      <p:ext uri="{BB962C8B-B14F-4D97-AF65-F5344CB8AC3E}">
        <p14:creationId xmlns:p14="http://schemas.microsoft.com/office/powerpoint/2010/main" val="11865223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36700"/>
            <a:ext cx="1630055" cy="8542864"/>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519728" y="536700"/>
            <a:ext cx="4795669" cy="8542864"/>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4ECFF79-DB37-4461-8306-DCB81F583715}" type="datetimeFigureOut">
              <a:rPr kumimoji="1" lang="ja-JP" altLang="en-US" smtClean="0"/>
              <a:t>2022/9/28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F6605A4-8AC0-4BA4-96D9-57FD9C69DD9A}" type="slidenum">
              <a:rPr kumimoji="1" lang="ja-JP" altLang="en-US" smtClean="0"/>
              <a:t>‹#›</a:t>
            </a:fld>
            <a:endParaRPr kumimoji="1" lang="ja-JP" altLang="en-US"/>
          </a:p>
        </p:txBody>
      </p:sp>
    </p:spTree>
    <p:extLst>
      <p:ext uri="{BB962C8B-B14F-4D97-AF65-F5344CB8AC3E}">
        <p14:creationId xmlns:p14="http://schemas.microsoft.com/office/powerpoint/2010/main" val="15203185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4ECFF79-DB37-4461-8306-DCB81F583715}" type="datetimeFigureOut">
              <a:rPr kumimoji="1" lang="ja-JP" altLang="en-US" smtClean="0"/>
              <a:t>2022/9/28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F6605A4-8AC0-4BA4-96D9-57FD9C69DD9A}" type="slidenum">
              <a:rPr kumimoji="1" lang="ja-JP" altLang="en-US" smtClean="0"/>
              <a:t>‹#›</a:t>
            </a:fld>
            <a:endParaRPr kumimoji="1" lang="ja-JP" altLang="en-US"/>
          </a:p>
        </p:txBody>
      </p:sp>
    </p:spTree>
    <p:extLst>
      <p:ext uri="{BB962C8B-B14F-4D97-AF65-F5344CB8AC3E}">
        <p14:creationId xmlns:p14="http://schemas.microsoft.com/office/powerpoint/2010/main" val="33139621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515791" y="2513159"/>
            <a:ext cx="6520220" cy="4193259"/>
          </a:xfrm>
        </p:spPr>
        <p:txBody>
          <a:bodyPr anchor="b"/>
          <a:lstStyle>
            <a:lvl1pPr>
              <a:defRPr sz="496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515791" y="6746089"/>
            <a:ext cx="6520220" cy="2205136"/>
          </a:xfrm>
        </p:spPr>
        <p:txBody>
          <a:bodyPr/>
          <a:lstStyle>
            <a:lvl1pPr marL="0" indent="0">
              <a:buNone/>
              <a:defRPr sz="1984">
                <a:solidFill>
                  <a:schemeClr val="tx1"/>
                </a:solidFill>
              </a:defRPr>
            </a:lvl1pPr>
            <a:lvl2pPr marL="377970" indent="0">
              <a:buNone/>
              <a:defRPr sz="1653">
                <a:solidFill>
                  <a:schemeClr val="tx1">
                    <a:tint val="75000"/>
                  </a:schemeClr>
                </a:solidFill>
              </a:defRPr>
            </a:lvl2pPr>
            <a:lvl3pPr marL="755939" indent="0">
              <a:buNone/>
              <a:defRPr sz="1488">
                <a:solidFill>
                  <a:schemeClr val="tx1">
                    <a:tint val="75000"/>
                  </a:schemeClr>
                </a:solidFill>
              </a:defRPr>
            </a:lvl3pPr>
            <a:lvl4pPr marL="1133910" indent="0">
              <a:buNone/>
              <a:defRPr sz="1323">
                <a:solidFill>
                  <a:schemeClr val="tx1">
                    <a:tint val="75000"/>
                  </a:schemeClr>
                </a:solidFill>
              </a:defRPr>
            </a:lvl4pPr>
            <a:lvl5pPr marL="1511879" indent="0">
              <a:buNone/>
              <a:defRPr sz="1323">
                <a:solidFill>
                  <a:schemeClr val="tx1">
                    <a:tint val="75000"/>
                  </a:schemeClr>
                </a:solidFill>
              </a:defRPr>
            </a:lvl5pPr>
            <a:lvl6pPr marL="1889848" indent="0">
              <a:buNone/>
              <a:defRPr sz="1323">
                <a:solidFill>
                  <a:schemeClr val="tx1">
                    <a:tint val="75000"/>
                  </a:schemeClr>
                </a:solidFill>
              </a:defRPr>
            </a:lvl6pPr>
            <a:lvl7pPr marL="2267818" indent="0">
              <a:buNone/>
              <a:defRPr sz="1323">
                <a:solidFill>
                  <a:schemeClr val="tx1">
                    <a:tint val="75000"/>
                  </a:schemeClr>
                </a:solidFill>
              </a:defRPr>
            </a:lvl7pPr>
            <a:lvl8pPr marL="2645788" indent="0">
              <a:buNone/>
              <a:defRPr sz="1323">
                <a:solidFill>
                  <a:schemeClr val="tx1">
                    <a:tint val="75000"/>
                  </a:schemeClr>
                </a:solidFill>
              </a:defRPr>
            </a:lvl8pPr>
            <a:lvl9pPr marL="3023758" indent="0">
              <a:buNone/>
              <a:defRPr sz="1323">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84ECFF79-DB37-4461-8306-DCB81F583715}" type="datetimeFigureOut">
              <a:rPr kumimoji="1" lang="ja-JP" altLang="en-US" smtClean="0"/>
              <a:t>2022/9/28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F6605A4-8AC0-4BA4-96D9-57FD9C69DD9A}" type="slidenum">
              <a:rPr kumimoji="1" lang="ja-JP" altLang="en-US" smtClean="0"/>
              <a:t>‹#›</a:t>
            </a:fld>
            <a:endParaRPr kumimoji="1" lang="ja-JP" altLang="en-US"/>
          </a:p>
        </p:txBody>
      </p:sp>
    </p:spTree>
    <p:extLst>
      <p:ext uri="{BB962C8B-B14F-4D97-AF65-F5344CB8AC3E}">
        <p14:creationId xmlns:p14="http://schemas.microsoft.com/office/powerpoint/2010/main" val="12186559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519728" y="2683500"/>
            <a:ext cx="3212862" cy="639606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827085" y="2683500"/>
            <a:ext cx="3212862" cy="639606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4ECFF79-DB37-4461-8306-DCB81F583715}" type="datetimeFigureOut">
              <a:rPr kumimoji="1" lang="ja-JP" altLang="en-US" smtClean="0"/>
              <a:t>2022/9/28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F6605A4-8AC0-4BA4-96D9-57FD9C69DD9A}" type="slidenum">
              <a:rPr kumimoji="1" lang="ja-JP" altLang="en-US" smtClean="0"/>
              <a:t>‹#›</a:t>
            </a:fld>
            <a:endParaRPr kumimoji="1" lang="ja-JP" altLang="en-US"/>
          </a:p>
        </p:txBody>
      </p:sp>
    </p:spTree>
    <p:extLst>
      <p:ext uri="{BB962C8B-B14F-4D97-AF65-F5344CB8AC3E}">
        <p14:creationId xmlns:p14="http://schemas.microsoft.com/office/powerpoint/2010/main" val="1732935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520713" y="536702"/>
            <a:ext cx="6520220" cy="1948455"/>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520713" y="2471154"/>
            <a:ext cx="3198096" cy="1211074"/>
          </a:xfrm>
        </p:spPr>
        <p:txBody>
          <a:bodyPr anchor="b"/>
          <a:lstStyle>
            <a:lvl1pPr marL="0" indent="0">
              <a:buNone/>
              <a:defRPr sz="1984" b="1"/>
            </a:lvl1pPr>
            <a:lvl2pPr marL="377970" indent="0">
              <a:buNone/>
              <a:defRPr sz="1653" b="1"/>
            </a:lvl2pPr>
            <a:lvl3pPr marL="755939" indent="0">
              <a:buNone/>
              <a:defRPr sz="1488" b="1"/>
            </a:lvl3pPr>
            <a:lvl4pPr marL="1133910" indent="0">
              <a:buNone/>
              <a:defRPr sz="1323" b="1"/>
            </a:lvl4pPr>
            <a:lvl5pPr marL="1511879" indent="0">
              <a:buNone/>
              <a:defRPr sz="1323" b="1"/>
            </a:lvl5pPr>
            <a:lvl6pPr marL="1889848" indent="0">
              <a:buNone/>
              <a:defRPr sz="1323" b="1"/>
            </a:lvl6pPr>
            <a:lvl7pPr marL="2267818" indent="0">
              <a:buNone/>
              <a:defRPr sz="1323" b="1"/>
            </a:lvl7pPr>
            <a:lvl8pPr marL="2645788" indent="0">
              <a:buNone/>
              <a:defRPr sz="1323" b="1"/>
            </a:lvl8pPr>
            <a:lvl9pPr marL="3023758" indent="0">
              <a:buNone/>
              <a:defRPr sz="1323" b="1"/>
            </a:lvl9pPr>
          </a:lstStyle>
          <a:p>
            <a:pPr lvl="0"/>
            <a:r>
              <a:rPr lang="ja-JP" altLang="en-US"/>
              <a:t>マスター テキストの書式設定</a:t>
            </a:r>
          </a:p>
        </p:txBody>
      </p:sp>
      <p:sp>
        <p:nvSpPr>
          <p:cNvPr id="4" name="Content Placeholder 3"/>
          <p:cNvSpPr>
            <a:spLocks noGrp="1"/>
          </p:cNvSpPr>
          <p:nvPr>
            <p:ph sz="half" idx="2"/>
          </p:nvPr>
        </p:nvSpPr>
        <p:spPr>
          <a:xfrm>
            <a:off x="520713" y="3682228"/>
            <a:ext cx="3198096" cy="541600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827086" y="2471154"/>
            <a:ext cx="3213847" cy="1211074"/>
          </a:xfrm>
        </p:spPr>
        <p:txBody>
          <a:bodyPr anchor="b"/>
          <a:lstStyle>
            <a:lvl1pPr marL="0" indent="0">
              <a:buNone/>
              <a:defRPr sz="1984" b="1"/>
            </a:lvl1pPr>
            <a:lvl2pPr marL="377970" indent="0">
              <a:buNone/>
              <a:defRPr sz="1653" b="1"/>
            </a:lvl2pPr>
            <a:lvl3pPr marL="755939" indent="0">
              <a:buNone/>
              <a:defRPr sz="1488" b="1"/>
            </a:lvl3pPr>
            <a:lvl4pPr marL="1133910" indent="0">
              <a:buNone/>
              <a:defRPr sz="1323" b="1"/>
            </a:lvl4pPr>
            <a:lvl5pPr marL="1511879" indent="0">
              <a:buNone/>
              <a:defRPr sz="1323" b="1"/>
            </a:lvl5pPr>
            <a:lvl6pPr marL="1889848" indent="0">
              <a:buNone/>
              <a:defRPr sz="1323" b="1"/>
            </a:lvl6pPr>
            <a:lvl7pPr marL="2267818" indent="0">
              <a:buNone/>
              <a:defRPr sz="1323" b="1"/>
            </a:lvl7pPr>
            <a:lvl8pPr marL="2645788" indent="0">
              <a:buNone/>
              <a:defRPr sz="1323" b="1"/>
            </a:lvl8pPr>
            <a:lvl9pPr marL="3023758" indent="0">
              <a:buNone/>
              <a:defRPr sz="1323" b="1"/>
            </a:lvl9pPr>
          </a:lstStyle>
          <a:p>
            <a:pPr lvl="0"/>
            <a:r>
              <a:rPr lang="ja-JP" altLang="en-US"/>
              <a:t>マスター テキストの書式設定</a:t>
            </a:r>
          </a:p>
        </p:txBody>
      </p:sp>
      <p:sp>
        <p:nvSpPr>
          <p:cNvPr id="6" name="Content Placeholder 5"/>
          <p:cNvSpPr>
            <a:spLocks noGrp="1"/>
          </p:cNvSpPr>
          <p:nvPr>
            <p:ph sz="quarter" idx="4"/>
          </p:nvPr>
        </p:nvSpPr>
        <p:spPr>
          <a:xfrm>
            <a:off x="3827086" y="3682228"/>
            <a:ext cx="3213847" cy="541600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4ECFF79-DB37-4461-8306-DCB81F583715}" type="datetimeFigureOut">
              <a:rPr kumimoji="1" lang="ja-JP" altLang="en-US" smtClean="0"/>
              <a:t>2022/9/28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6F6605A4-8AC0-4BA4-96D9-57FD9C69DD9A}" type="slidenum">
              <a:rPr kumimoji="1" lang="ja-JP" altLang="en-US" smtClean="0"/>
              <a:t>‹#›</a:t>
            </a:fld>
            <a:endParaRPr kumimoji="1" lang="ja-JP" altLang="en-US"/>
          </a:p>
        </p:txBody>
      </p:sp>
    </p:spTree>
    <p:extLst>
      <p:ext uri="{BB962C8B-B14F-4D97-AF65-F5344CB8AC3E}">
        <p14:creationId xmlns:p14="http://schemas.microsoft.com/office/powerpoint/2010/main" val="42198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4ECFF79-DB37-4461-8306-DCB81F583715}" type="datetimeFigureOut">
              <a:rPr kumimoji="1" lang="ja-JP" altLang="en-US" smtClean="0"/>
              <a:t>2022/9/28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6F6605A4-8AC0-4BA4-96D9-57FD9C69DD9A}" type="slidenum">
              <a:rPr kumimoji="1" lang="ja-JP" altLang="en-US" smtClean="0"/>
              <a:t>‹#›</a:t>
            </a:fld>
            <a:endParaRPr kumimoji="1" lang="ja-JP" altLang="en-US"/>
          </a:p>
        </p:txBody>
      </p:sp>
    </p:spTree>
    <p:extLst>
      <p:ext uri="{BB962C8B-B14F-4D97-AF65-F5344CB8AC3E}">
        <p14:creationId xmlns:p14="http://schemas.microsoft.com/office/powerpoint/2010/main" val="37860382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ECFF79-DB37-4461-8306-DCB81F583715}" type="datetimeFigureOut">
              <a:rPr kumimoji="1" lang="ja-JP" altLang="en-US" smtClean="0"/>
              <a:t>2022/9/28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6F6605A4-8AC0-4BA4-96D9-57FD9C69DD9A}" type="slidenum">
              <a:rPr kumimoji="1" lang="ja-JP" altLang="en-US" smtClean="0"/>
              <a:t>‹#›</a:t>
            </a:fld>
            <a:endParaRPr kumimoji="1" lang="ja-JP" altLang="en-US"/>
          </a:p>
        </p:txBody>
      </p:sp>
    </p:spTree>
    <p:extLst>
      <p:ext uri="{BB962C8B-B14F-4D97-AF65-F5344CB8AC3E}">
        <p14:creationId xmlns:p14="http://schemas.microsoft.com/office/powerpoint/2010/main" val="3317195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20711" y="672042"/>
            <a:ext cx="2438193" cy="2352146"/>
          </a:xfrm>
        </p:spPr>
        <p:txBody>
          <a:bodyPr anchor="b"/>
          <a:lstStyle>
            <a:lvl1pPr>
              <a:defRPr sz="2646"/>
            </a:lvl1pPr>
          </a:lstStyle>
          <a:p>
            <a:r>
              <a:rPr lang="ja-JP" altLang="en-US"/>
              <a:t>マスター タイトルの書式設定</a:t>
            </a:r>
            <a:endParaRPr lang="en-US" dirty="0"/>
          </a:p>
        </p:txBody>
      </p:sp>
      <p:sp>
        <p:nvSpPr>
          <p:cNvPr id="3" name="Content Placeholder 2"/>
          <p:cNvSpPr>
            <a:spLocks noGrp="1"/>
          </p:cNvSpPr>
          <p:nvPr>
            <p:ph idx="1"/>
          </p:nvPr>
        </p:nvSpPr>
        <p:spPr>
          <a:xfrm>
            <a:off x="3213847" y="1451427"/>
            <a:ext cx="3827085" cy="7163777"/>
          </a:xfrm>
        </p:spPr>
        <p:txBody>
          <a:bodyPr/>
          <a:lstStyle>
            <a:lvl1pPr>
              <a:defRPr sz="2646"/>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520711" y="3024189"/>
            <a:ext cx="2438193" cy="5602681"/>
          </a:xfrm>
        </p:spPr>
        <p:txBody>
          <a:bodyPr/>
          <a:lstStyle>
            <a:lvl1pPr marL="0" indent="0">
              <a:buNone/>
              <a:defRPr sz="1323"/>
            </a:lvl1pPr>
            <a:lvl2pPr marL="377970" indent="0">
              <a:buNone/>
              <a:defRPr sz="1157"/>
            </a:lvl2pPr>
            <a:lvl3pPr marL="755939" indent="0">
              <a:buNone/>
              <a:defRPr sz="992"/>
            </a:lvl3pPr>
            <a:lvl4pPr marL="1133910" indent="0">
              <a:buNone/>
              <a:defRPr sz="827"/>
            </a:lvl4pPr>
            <a:lvl5pPr marL="1511879" indent="0">
              <a:buNone/>
              <a:defRPr sz="827"/>
            </a:lvl5pPr>
            <a:lvl6pPr marL="1889848" indent="0">
              <a:buNone/>
              <a:defRPr sz="827"/>
            </a:lvl6pPr>
            <a:lvl7pPr marL="2267818" indent="0">
              <a:buNone/>
              <a:defRPr sz="827"/>
            </a:lvl7pPr>
            <a:lvl8pPr marL="2645788" indent="0">
              <a:buNone/>
              <a:defRPr sz="827"/>
            </a:lvl8pPr>
            <a:lvl9pPr marL="302375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4ECFF79-DB37-4461-8306-DCB81F583715}" type="datetimeFigureOut">
              <a:rPr kumimoji="1" lang="ja-JP" altLang="en-US" smtClean="0"/>
              <a:t>2022/9/28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F6605A4-8AC0-4BA4-96D9-57FD9C69DD9A}" type="slidenum">
              <a:rPr kumimoji="1" lang="ja-JP" altLang="en-US" smtClean="0"/>
              <a:t>‹#›</a:t>
            </a:fld>
            <a:endParaRPr kumimoji="1" lang="ja-JP" altLang="en-US"/>
          </a:p>
        </p:txBody>
      </p:sp>
    </p:spTree>
    <p:extLst>
      <p:ext uri="{BB962C8B-B14F-4D97-AF65-F5344CB8AC3E}">
        <p14:creationId xmlns:p14="http://schemas.microsoft.com/office/powerpoint/2010/main" val="23036556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520711" y="672042"/>
            <a:ext cx="2438193" cy="2352146"/>
          </a:xfrm>
        </p:spPr>
        <p:txBody>
          <a:bodyPr anchor="b"/>
          <a:lstStyle>
            <a:lvl1pPr>
              <a:defRPr sz="2646"/>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213847" y="1451427"/>
            <a:ext cx="3827085" cy="7163777"/>
          </a:xfrm>
        </p:spPr>
        <p:txBody>
          <a:bodyPr anchor="t"/>
          <a:lstStyle>
            <a:lvl1pPr marL="0" indent="0">
              <a:buNone/>
              <a:defRPr sz="2646"/>
            </a:lvl1pPr>
            <a:lvl2pPr marL="377970" indent="0">
              <a:buNone/>
              <a:defRPr sz="2315"/>
            </a:lvl2pPr>
            <a:lvl3pPr marL="755939" indent="0">
              <a:buNone/>
              <a:defRPr sz="1984"/>
            </a:lvl3pPr>
            <a:lvl4pPr marL="1133910" indent="0">
              <a:buNone/>
              <a:defRPr sz="1653"/>
            </a:lvl4pPr>
            <a:lvl5pPr marL="1511879" indent="0">
              <a:buNone/>
              <a:defRPr sz="1653"/>
            </a:lvl5pPr>
            <a:lvl6pPr marL="1889848" indent="0">
              <a:buNone/>
              <a:defRPr sz="1653"/>
            </a:lvl6pPr>
            <a:lvl7pPr marL="2267818" indent="0">
              <a:buNone/>
              <a:defRPr sz="1653"/>
            </a:lvl7pPr>
            <a:lvl8pPr marL="2645788" indent="0">
              <a:buNone/>
              <a:defRPr sz="1653"/>
            </a:lvl8pPr>
            <a:lvl9pPr marL="3023758" indent="0">
              <a:buNone/>
              <a:defRPr sz="1653"/>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520711" y="3024189"/>
            <a:ext cx="2438193" cy="5602681"/>
          </a:xfrm>
        </p:spPr>
        <p:txBody>
          <a:bodyPr/>
          <a:lstStyle>
            <a:lvl1pPr marL="0" indent="0">
              <a:buNone/>
              <a:defRPr sz="1323"/>
            </a:lvl1pPr>
            <a:lvl2pPr marL="377970" indent="0">
              <a:buNone/>
              <a:defRPr sz="1157"/>
            </a:lvl2pPr>
            <a:lvl3pPr marL="755939" indent="0">
              <a:buNone/>
              <a:defRPr sz="992"/>
            </a:lvl3pPr>
            <a:lvl4pPr marL="1133910" indent="0">
              <a:buNone/>
              <a:defRPr sz="827"/>
            </a:lvl4pPr>
            <a:lvl5pPr marL="1511879" indent="0">
              <a:buNone/>
              <a:defRPr sz="827"/>
            </a:lvl5pPr>
            <a:lvl6pPr marL="1889848" indent="0">
              <a:buNone/>
              <a:defRPr sz="827"/>
            </a:lvl6pPr>
            <a:lvl7pPr marL="2267818" indent="0">
              <a:buNone/>
              <a:defRPr sz="827"/>
            </a:lvl7pPr>
            <a:lvl8pPr marL="2645788" indent="0">
              <a:buNone/>
              <a:defRPr sz="827"/>
            </a:lvl8pPr>
            <a:lvl9pPr marL="302375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4ECFF79-DB37-4461-8306-DCB81F583715}" type="datetimeFigureOut">
              <a:rPr kumimoji="1" lang="ja-JP" altLang="en-US" smtClean="0"/>
              <a:t>2022/9/28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F6605A4-8AC0-4BA4-96D9-57FD9C69DD9A}" type="slidenum">
              <a:rPr kumimoji="1" lang="ja-JP" altLang="en-US" smtClean="0"/>
              <a:t>‹#›</a:t>
            </a:fld>
            <a:endParaRPr kumimoji="1" lang="ja-JP" altLang="en-US"/>
          </a:p>
        </p:txBody>
      </p:sp>
    </p:spTree>
    <p:extLst>
      <p:ext uri="{BB962C8B-B14F-4D97-AF65-F5344CB8AC3E}">
        <p14:creationId xmlns:p14="http://schemas.microsoft.com/office/powerpoint/2010/main" val="36176592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9" y="536702"/>
            <a:ext cx="6520220" cy="1948455"/>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519729" y="2683500"/>
            <a:ext cx="6520220" cy="6396064"/>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519728" y="9343248"/>
            <a:ext cx="1700927" cy="536700"/>
          </a:xfrm>
          <a:prstGeom prst="rect">
            <a:avLst/>
          </a:prstGeom>
        </p:spPr>
        <p:txBody>
          <a:bodyPr vert="horz" lIns="91440" tIns="45720" rIns="91440" bIns="45720" rtlCol="0" anchor="ctr"/>
          <a:lstStyle>
            <a:lvl1pPr algn="l">
              <a:defRPr sz="992">
                <a:solidFill>
                  <a:schemeClr val="tx1">
                    <a:tint val="75000"/>
                  </a:schemeClr>
                </a:solidFill>
              </a:defRPr>
            </a:lvl1pPr>
          </a:lstStyle>
          <a:p>
            <a:fld id="{84ECFF79-DB37-4461-8306-DCB81F583715}" type="datetimeFigureOut">
              <a:rPr kumimoji="1" lang="ja-JP" altLang="en-US" smtClean="0"/>
              <a:t>2022/9/28</a:t>
            </a:fld>
            <a:endParaRPr kumimoji="1" lang="ja-JP" altLang="en-US"/>
          </a:p>
        </p:txBody>
      </p:sp>
      <p:sp>
        <p:nvSpPr>
          <p:cNvPr id="5" name="Footer Placeholder 4"/>
          <p:cNvSpPr>
            <a:spLocks noGrp="1"/>
          </p:cNvSpPr>
          <p:nvPr>
            <p:ph type="ftr" sz="quarter" idx="3"/>
          </p:nvPr>
        </p:nvSpPr>
        <p:spPr>
          <a:xfrm>
            <a:off x="2504144" y="9343248"/>
            <a:ext cx="2551390" cy="53670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5339021" y="9343248"/>
            <a:ext cx="1700927" cy="536700"/>
          </a:xfrm>
          <a:prstGeom prst="rect">
            <a:avLst/>
          </a:prstGeom>
        </p:spPr>
        <p:txBody>
          <a:bodyPr vert="horz" lIns="91440" tIns="45720" rIns="91440" bIns="45720" rtlCol="0" anchor="ctr"/>
          <a:lstStyle>
            <a:lvl1pPr algn="r">
              <a:defRPr sz="992">
                <a:solidFill>
                  <a:schemeClr val="tx1">
                    <a:tint val="75000"/>
                  </a:schemeClr>
                </a:solidFill>
              </a:defRPr>
            </a:lvl1pPr>
          </a:lstStyle>
          <a:p>
            <a:fld id="{6F6605A4-8AC0-4BA4-96D9-57FD9C69DD9A}" type="slidenum">
              <a:rPr kumimoji="1" lang="ja-JP" altLang="en-US" smtClean="0"/>
              <a:t>‹#›</a:t>
            </a:fld>
            <a:endParaRPr kumimoji="1" lang="ja-JP" altLang="en-US"/>
          </a:p>
        </p:txBody>
      </p:sp>
    </p:spTree>
    <p:extLst>
      <p:ext uri="{BB962C8B-B14F-4D97-AF65-F5344CB8AC3E}">
        <p14:creationId xmlns:p14="http://schemas.microsoft.com/office/powerpoint/2010/main" val="201815126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755939" rtl="0" eaLnBrk="1" latinLnBrk="0" hangingPunct="1">
        <a:lnSpc>
          <a:spcPct val="90000"/>
        </a:lnSpc>
        <a:spcBef>
          <a:spcPct val="0"/>
        </a:spcBef>
        <a:buNone/>
        <a:defRPr kumimoji="1" sz="3636" kern="1200">
          <a:solidFill>
            <a:schemeClr val="tx1"/>
          </a:solidFill>
          <a:latin typeface="+mj-lt"/>
          <a:ea typeface="+mj-ea"/>
          <a:cs typeface="+mj-cs"/>
        </a:defRPr>
      </a:lvl1pPr>
    </p:titleStyle>
    <p:bodyStyle>
      <a:lvl1pPr marL="188985" indent="-188985" algn="l" defTabSz="755939" rtl="0" eaLnBrk="1" latinLnBrk="0" hangingPunct="1">
        <a:lnSpc>
          <a:spcPct val="90000"/>
        </a:lnSpc>
        <a:spcBef>
          <a:spcPts val="827"/>
        </a:spcBef>
        <a:buFont typeface="Arial" panose="020B0604020202020204" pitchFamily="34" charset="0"/>
        <a:buChar char="•"/>
        <a:defRPr kumimoji="1" sz="2315" kern="1200">
          <a:solidFill>
            <a:schemeClr val="tx1"/>
          </a:solidFill>
          <a:latin typeface="+mn-lt"/>
          <a:ea typeface="+mn-ea"/>
          <a:cs typeface="+mn-cs"/>
        </a:defRPr>
      </a:lvl1pPr>
      <a:lvl2pPr marL="566955" indent="-188985" algn="l" defTabSz="755939" rtl="0" eaLnBrk="1" latinLnBrk="0" hangingPunct="1">
        <a:lnSpc>
          <a:spcPct val="90000"/>
        </a:lnSpc>
        <a:spcBef>
          <a:spcPts val="413"/>
        </a:spcBef>
        <a:buFont typeface="Arial" panose="020B0604020202020204" pitchFamily="34" charset="0"/>
        <a:buChar char="•"/>
        <a:defRPr kumimoji="1" sz="1984" kern="1200">
          <a:solidFill>
            <a:schemeClr val="tx1"/>
          </a:solidFill>
          <a:latin typeface="+mn-lt"/>
          <a:ea typeface="+mn-ea"/>
          <a:cs typeface="+mn-cs"/>
        </a:defRPr>
      </a:lvl2pPr>
      <a:lvl3pPr marL="944925" indent="-188985" algn="l" defTabSz="755939" rtl="0" eaLnBrk="1" latinLnBrk="0" hangingPunct="1">
        <a:lnSpc>
          <a:spcPct val="90000"/>
        </a:lnSpc>
        <a:spcBef>
          <a:spcPts val="413"/>
        </a:spcBef>
        <a:buFont typeface="Arial" panose="020B0604020202020204" pitchFamily="34" charset="0"/>
        <a:buChar char="•"/>
        <a:defRPr kumimoji="1" sz="1653" kern="1200">
          <a:solidFill>
            <a:schemeClr val="tx1"/>
          </a:solidFill>
          <a:latin typeface="+mn-lt"/>
          <a:ea typeface="+mn-ea"/>
          <a:cs typeface="+mn-cs"/>
        </a:defRPr>
      </a:lvl3pPr>
      <a:lvl4pPr marL="1322893" indent="-188985" algn="l" defTabSz="755939"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4pPr>
      <a:lvl5pPr marL="1700864" indent="-188985" algn="l" defTabSz="755939"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5pPr>
      <a:lvl6pPr marL="2078834" indent="-188985" algn="l" defTabSz="755939"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6pPr>
      <a:lvl7pPr marL="2456803" indent="-188985" algn="l" defTabSz="755939"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7pPr>
      <a:lvl8pPr marL="2834773" indent="-188985" algn="l" defTabSz="755939"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8pPr>
      <a:lvl9pPr marL="3212743" indent="-188985" algn="l" defTabSz="755939"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9pPr>
    </p:bodyStyle>
    <p:otherStyle>
      <a:defPPr>
        <a:defRPr lang="en-US"/>
      </a:defPPr>
      <a:lvl1pPr marL="0" algn="l" defTabSz="755939" rtl="0" eaLnBrk="1" latinLnBrk="0" hangingPunct="1">
        <a:defRPr kumimoji="1" sz="1488" kern="1200">
          <a:solidFill>
            <a:schemeClr val="tx1"/>
          </a:solidFill>
          <a:latin typeface="+mn-lt"/>
          <a:ea typeface="+mn-ea"/>
          <a:cs typeface="+mn-cs"/>
        </a:defRPr>
      </a:lvl1pPr>
      <a:lvl2pPr marL="377970" algn="l" defTabSz="755939" rtl="0" eaLnBrk="1" latinLnBrk="0" hangingPunct="1">
        <a:defRPr kumimoji="1" sz="1488" kern="1200">
          <a:solidFill>
            <a:schemeClr val="tx1"/>
          </a:solidFill>
          <a:latin typeface="+mn-lt"/>
          <a:ea typeface="+mn-ea"/>
          <a:cs typeface="+mn-cs"/>
        </a:defRPr>
      </a:lvl2pPr>
      <a:lvl3pPr marL="755939" algn="l" defTabSz="755939" rtl="0" eaLnBrk="1" latinLnBrk="0" hangingPunct="1">
        <a:defRPr kumimoji="1" sz="1488" kern="1200">
          <a:solidFill>
            <a:schemeClr val="tx1"/>
          </a:solidFill>
          <a:latin typeface="+mn-lt"/>
          <a:ea typeface="+mn-ea"/>
          <a:cs typeface="+mn-cs"/>
        </a:defRPr>
      </a:lvl3pPr>
      <a:lvl4pPr marL="1133910" algn="l" defTabSz="755939" rtl="0" eaLnBrk="1" latinLnBrk="0" hangingPunct="1">
        <a:defRPr kumimoji="1" sz="1488" kern="1200">
          <a:solidFill>
            <a:schemeClr val="tx1"/>
          </a:solidFill>
          <a:latin typeface="+mn-lt"/>
          <a:ea typeface="+mn-ea"/>
          <a:cs typeface="+mn-cs"/>
        </a:defRPr>
      </a:lvl4pPr>
      <a:lvl5pPr marL="1511879" algn="l" defTabSz="755939" rtl="0" eaLnBrk="1" latinLnBrk="0" hangingPunct="1">
        <a:defRPr kumimoji="1" sz="1488" kern="1200">
          <a:solidFill>
            <a:schemeClr val="tx1"/>
          </a:solidFill>
          <a:latin typeface="+mn-lt"/>
          <a:ea typeface="+mn-ea"/>
          <a:cs typeface="+mn-cs"/>
        </a:defRPr>
      </a:lvl5pPr>
      <a:lvl6pPr marL="1889848" algn="l" defTabSz="755939" rtl="0" eaLnBrk="1" latinLnBrk="0" hangingPunct="1">
        <a:defRPr kumimoji="1" sz="1488" kern="1200">
          <a:solidFill>
            <a:schemeClr val="tx1"/>
          </a:solidFill>
          <a:latin typeface="+mn-lt"/>
          <a:ea typeface="+mn-ea"/>
          <a:cs typeface="+mn-cs"/>
        </a:defRPr>
      </a:lvl6pPr>
      <a:lvl7pPr marL="2267818" algn="l" defTabSz="755939" rtl="0" eaLnBrk="1" latinLnBrk="0" hangingPunct="1">
        <a:defRPr kumimoji="1" sz="1488" kern="1200">
          <a:solidFill>
            <a:schemeClr val="tx1"/>
          </a:solidFill>
          <a:latin typeface="+mn-lt"/>
          <a:ea typeface="+mn-ea"/>
          <a:cs typeface="+mn-cs"/>
        </a:defRPr>
      </a:lvl7pPr>
      <a:lvl8pPr marL="2645788" algn="l" defTabSz="755939" rtl="0" eaLnBrk="1" latinLnBrk="0" hangingPunct="1">
        <a:defRPr kumimoji="1" sz="1488" kern="1200">
          <a:solidFill>
            <a:schemeClr val="tx1"/>
          </a:solidFill>
          <a:latin typeface="+mn-lt"/>
          <a:ea typeface="+mn-ea"/>
          <a:cs typeface="+mn-cs"/>
        </a:defRPr>
      </a:lvl8pPr>
      <a:lvl9pPr marL="3023758" algn="l" defTabSz="755939" rtl="0" eaLnBrk="1" latinLnBrk="0" hangingPunct="1">
        <a:defRPr kumimoji="1"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92000">
              <a:schemeClr val="bg1"/>
            </a:gs>
            <a:gs pos="0">
              <a:srgbClr val="BFD8EF"/>
            </a:gs>
          </a:gsLst>
          <a:lin ang="5400000" scaled="1"/>
        </a:gradFill>
        <a:effectLst/>
      </p:bgPr>
    </p:bg>
    <p:spTree>
      <p:nvGrpSpPr>
        <p:cNvPr id="1" name=""/>
        <p:cNvGrpSpPr/>
        <p:nvPr/>
      </p:nvGrpSpPr>
      <p:grpSpPr>
        <a:xfrm>
          <a:off x="0" y="0"/>
          <a:ext cx="0" cy="0"/>
          <a:chOff x="0" y="0"/>
          <a:chExt cx="0" cy="0"/>
        </a:xfrm>
      </p:grpSpPr>
      <p:pic>
        <p:nvPicPr>
          <p:cNvPr id="21" name="図 20" descr="背景パターン&#10;&#10;中程度の精度で自動的に生成された説明">
            <a:extLst>
              <a:ext uri="{FF2B5EF4-FFF2-40B4-BE49-F238E27FC236}">
                <a16:creationId xmlns:a16="http://schemas.microsoft.com/office/drawing/2014/main" id="{CA604241-59C0-4152-9995-EC1ED4A44328}"/>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67143" b="97429" l="200" r="99700">
                        <a14:foregroundMark x1="44600" y1="96286" x2="44600" y2="96286"/>
                        <a14:foregroundMark x1="93400" y1="94571" x2="10900" y2="94143"/>
                        <a14:foregroundMark x1="4600" y1="94143" x2="10600" y2="96286"/>
                        <a14:foregroundMark x1="200" y1="96000" x2="17900" y2="97429"/>
                        <a14:foregroundMark x1="92700" y1="96000" x2="99700" y2="97000"/>
                        <a14:foregroundMark x1="84900" y1="86143" x2="84900" y2="86143"/>
                        <a14:foregroundMark x1="27800" y1="83286" x2="27800" y2="83286"/>
                        <a14:foregroundMark x1="24400" y1="81571" x2="24400" y2="81571"/>
                        <a14:foregroundMark x1="25000" y1="82143" x2="25000" y2="82143"/>
                        <a14:foregroundMark x1="23900" y1="82143" x2="23900" y2="82143"/>
                        <a14:foregroundMark x1="27800" y1="85714" x2="27800" y2="85714"/>
                        <a14:foregroundMark x1="26700" y1="87857" x2="26700" y2="87857"/>
                        <a14:foregroundMark x1="27200" y1="89714" x2="27200" y2="89714"/>
                        <a14:foregroundMark x1="26700" y1="89714" x2="26700" y2="89714"/>
                        <a14:foregroundMark x1="26200" y1="89857" x2="26200" y2="89857"/>
                        <a14:foregroundMark x1="26100" y1="88429" x2="26100" y2="88429"/>
                        <a14:foregroundMark x1="26100" y1="88714" x2="26000" y2="88429"/>
                        <a14:foregroundMark x1="62200" y1="84571" x2="62200" y2="84571"/>
                        <a14:foregroundMark x1="61700" y1="85000" x2="61700" y2="85000"/>
                        <a14:foregroundMark x1="62700" y1="85000" x2="62700" y2="85000"/>
                        <a14:foregroundMark x1="63900" y1="89714" x2="63900" y2="89714"/>
                        <a14:foregroundMark x1="60600" y1="89571" x2="60600" y2="89571"/>
                        <a14:foregroundMark x1="84100" y1="90000" x2="84100" y2="90000"/>
                        <a14:foregroundMark x1="85400" y1="85429" x2="85400" y2="85429"/>
                        <a14:foregroundMark x1="47600" y1="81714" x2="47600" y2="81714"/>
                        <a14:foregroundMark x1="78500" y1="89286" x2="78500" y2="89286"/>
                        <a14:foregroundMark x1="78300" y1="87429" x2="78300" y2="87429"/>
                        <a14:foregroundMark x1="78600" y1="88857" x2="78600" y2="88857"/>
                        <a14:foregroundMark x1="77800" y1="88143" x2="77800" y2="88143"/>
                        <a14:foregroundMark x1="46700" y1="82000" x2="46700" y2="82000"/>
                        <a14:foregroundMark x1="46300" y1="81857" x2="46300" y2="81857"/>
                        <a14:foregroundMark x1="48800" y1="82429" x2="48800" y2="82429"/>
                        <a14:foregroundMark x1="48700" y1="82286" x2="48700" y2="82286"/>
                        <a14:foregroundMark x1="46300" y1="82000" x2="46300" y2="82000"/>
                        <a14:foregroundMark x1="10300" y1="84571" x2="10300" y2="84571"/>
                        <a14:backgroundMark x1="70100" y1="91857" x2="70100" y2="91857"/>
                        <a14:backgroundMark x1="69700" y1="88857" x2="69700" y2="88857"/>
                        <a14:backgroundMark x1="76000" y1="91857" x2="76000" y2="91857"/>
                        <a14:backgroundMark x1="95100" y1="88571" x2="95100" y2="88571"/>
                        <a14:backgroundMark x1="38300" y1="91143" x2="38300" y2="91143"/>
                        <a14:backgroundMark x1="25800" y1="91429" x2="25800" y2="91429"/>
                        <a14:backgroundMark x1="78100" y1="87571" x2="78100" y2="87571"/>
                        <a14:backgroundMark x1="77900" y1="88143" x2="77900" y2="88143"/>
                        <a14:backgroundMark x1="78200" y1="87429" x2="78200" y2="87429"/>
                        <a14:backgroundMark x1="77700" y1="88000" x2="77700" y2="88000"/>
                        <a14:backgroundMark x1="77800" y1="88286" x2="77800" y2="88286"/>
                        <a14:backgroundMark x1="25900" y1="87857" x2="25900" y2="87857"/>
                        <a14:backgroundMark x1="25800" y1="89429" x2="25800" y2="89429"/>
                      </a14:backgroundRemoval>
                    </a14:imgEffect>
                  </a14:imgLayer>
                </a14:imgProps>
              </a:ext>
              <a:ext uri="{28A0092B-C50C-407E-A947-70E740481C1C}">
                <a14:useLocalDpi xmlns:a14="http://schemas.microsoft.com/office/drawing/2010/main" val="0"/>
              </a:ext>
            </a:extLst>
          </a:blip>
          <a:srcRect t="63525"/>
          <a:stretch/>
        </p:blipFill>
        <p:spPr>
          <a:xfrm>
            <a:off x="0" y="8234442"/>
            <a:ext cx="7559675" cy="1846183"/>
          </a:xfrm>
          <a:prstGeom prst="rect">
            <a:avLst/>
          </a:prstGeom>
        </p:spPr>
      </p:pic>
      <p:sp>
        <p:nvSpPr>
          <p:cNvPr id="7" name="テキスト ボックス 2">
            <a:extLst>
              <a:ext uri="{FF2B5EF4-FFF2-40B4-BE49-F238E27FC236}">
                <a16:creationId xmlns:a16="http://schemas.microsoft.com/office/drawing/2014/main" id="{D69ABEC4-8A2B-4870-97E6-6A2B9018516A}"/>
              </a:ext>
            </a:extLst>
          </p:cNvPr>
          <p:cNvSpPr txBox="1">
            <a:spLocks noChangeArrowheads="1"/>
          </p:cNvSpPr>
          <p:nvPr/>
        </p:nvSpPr>
        <p:spPr bwMode="auto">
          <a:xfrm>
            <a:off x="217278" y="9739097"/>
            <a:ext cx="7116409" cy="327684"/>
          </a:xfrm>
          <a:prstGeom prst="rect">
            <a:avLst/>
          </a:prstGeom>
          <a:noFill/>
          <a:ln w="9525">
            <a:noFill/>
            <a:miter lim="800000"/>
            <a:headEnd/>
            <a:tailEnd/>
          </a:ln>
        </p:spPr>
        <p:txBody>
          <a:bodyPr rot="0" vert="horz" wrap="square" lIns="99550" tIns="49774" rIns="99550" bIns="49774" anchor="t" anchorCtr="0">
            <a:noAutofit/>
          </a:bodyPr>
          <a:lstStyle/>
          <a:p>
            <a:pPr indent="331837" algn="just">
              <a:lnSpc>
                <a:spcPts val="1851"/>
              </a:lnSpc>
            </a:pPr>
            <a:r>
              <a:rPr lang="ja-JP" altLang="en-US" sz="1300" kern="100" dirty="0">
                <a:solidFill>
                  <a:schemeClr val="bg1"/>
                </a:solidFill>
                <a:latin typeface="游明朝" panose="02020400000000000000" pitchFamily="18" charset="-128"/>
                <a:ea typeface="HGP創英角ｺﾞｼｯｸUB" panose="020B0900000000000000" pitchFamily="50" charset="-128"/>
                <a:cs typeface="Times New Roman" panose="02020603050405020304" pitchFamily="18" charset="0"/>
              </a:rPr>
              <a:t>〒</a:t>
            </a:r>
            <a:r>
              <a:rPr lang="en-US" sz="1300" kern="100" dirty="0">
                <a:solidFill>
                  <a:schemeClr val="bg1"/>
                </a:solidFill>
                <a:latin typeface="游明朝" panose="02020400000000000000" pitchFamily="18" charset="-128"/>
                <a:ea typeface="HGP創英角ｺﾞｼｯｸUB" panose="020B0900000000000000" pitchFamily="50" charset="-128"/>
                <a:cs typeface="Times New Roman" panose="02020603050405020304" pitchFamily="18" charset="0"/>
              </a:rPr>
              <a:t>264-0004</a:t>
            </a:r>
            <a:r>
              <a:rPr lang="ja-JP" altLang="en-US" sz="1300" kern="100" dirty="0">
                <a:solidFill>
                  <a:schemeClr val="bg1"/>
                </a:solidFill>
                <a:latin typeface="游明朝" panose="02020400000000000000" pitchFamily="18" charset="-128"/>
                <a:ea typeface="HGP創英角ｺﾞｼｯｸUB" panose="020B0900000000000000" pitchFamily="50" charset="-128"/>
                <a:cs typeface="Times New Roman" panose="02020603050405020304" pitchFamily="18" charset="0"/>
              </a:rPr>
              <a:t>　</a:t>
            </a:r>
            <a:r>
              <a:rPr lang="ja-JP" altLang="en-US" sz="1300" kern="100" dirty="0">
                <a:solidFill>
                  <a:schemeClr val="bg1"/>
                </a:solidFill>
                <a:latin typeface="HGSｺﾞｼｯｸE" panose="020B0900000000000000" pitchFamily="50" charset="-128"/>
                <a:ea typeface="HGSｺﾞｼｯｸE" panose="020B0900000000000000" pitchFamily="50" charset="-128"/>
                <a:cs typeface="Times New Roman" panose="02020603050405020304" pitchFamily="18" charset="0"/>
              </a:rPr>
              <a:t>千葉市若葉区千城台西２</a:t>
            </a:r>
            <a:r>
              <a:rPr lang="en-US" sz="1300" kern="100" dirty="0">
                <a:solidFill>
                  <a:schemeClr val="bg1"/>
                </a:solidFill>
                <a:latin typeface="HGSｺﾞｼｯｸE" panose="020B0900000000000000" pitchFamily="50" charset="-128"/>
                <a:ea typeface="HGSｺﾞｼｯｸE" panose="020B0900000000000000" pitchFamily="50" charset="-128"/>
                <a:cs typeface="Times New Roman" panose="02020603050405020304" pitchFamily="18" charset="0"/>
              </a:rPr>
              <a:t>-</a:t>
            </a:r>
            <a:r>
              <a:rPr lang="ja-JP" altLang="en-US" sz="1300" kern="100" dirty="0">
                <a:solidFill>
                  <a:schemeClr val="bg1"/>
                </a:solidFill>
                <a:latin typeface="HGSｺﾞｼｯｸE" panose="020B0900000000000000" pitchFamily="50" charset="-128"/>
                <a:ea typeface="HGSｺﾞｼｯｸE" panose="020B0900000000000000" pitchFamily="50" charset="-128"/>
                <a:cs typeface="Times New Roman" panose="02020603050405020304" pitchFamily="18" charset="0"/>
              </a:rPr>
              <a:t>１</a:t>
            </a:r>
            <a:r>
              <a:rPr lang="en-US" sz="1300" kern="100" dirty="0">
                <a:solidFill>
                  <a:schemeClr val="bg1"/>
                </a:solidFill>
                <a:latin typeface="HGSｺﾞｼｯｸE" panose="020B0900000000000000" pitchFamily="50" charset="-128"/>
                <a:ea typeface="HGSｺﾞｼｯｸE" panose="020B0900000000000000" pitchFamily="50" charset="-128"/>
                <a:cs typeface="Times New Roman" panose="02020603050405020304" pitchFamily="18" charset="0"/>
              </a:rPr>
              <a:t>-</a:t>
            </a:r>
            <a:r>
              <a:rPr lang="ja-JP" altLang="en-US" sz="1300" kern="100" dirty="0">
                <a:solidFill>
                  <a:schemeClr val="bg1"/>
                </a:solidFill>
                <a:latin typeface="HGSｺﾞｼｯｸE" panose="020B0900000000000000" pitchFamily="50" charset="-128"/>
                <a:ea typeface="HGSｺﾞｼｯｸE" panose="020B0900000000000000" pitchFamily="50" charset="-128"/>
                <a:cs typeface="Times New Roman" panose="02020603050405020304" pitchFamily="18" charset="0"/>
              </a:rPr>
              <a:t>１</a:t>
            </a:r>
            <a:r>
              <a:rPr lang="ja-JP" altLang="en-US" sz="1300" kern="100" dirty="0">
                <a:solidFill>
                  <a:schemeClr val="bg1"/>
                </a:solidFill>
                <a:latin typeface="游明朝" panose="02020400000000000000" pitchFamily="18" charset="-128"/>
                <a:ea typeface="HGP創英角ｺﾞｼｯｸUB" panose="020B0900000000000000" pitchFamily="50" charset="-128"/>
                <a:cs typeface="Times New Roman" panose="02020603050405020304" pitchFamily="18" charset="0"/>
              </a:rPr>
              <a:t>　　</a:t>
            </a:r>
            <a:r>
              <a:rPr lang="en-US" sz="1300" kern="100" dirty="0">
                <a:solidFill>
                  <a:schemeClr val="bg1"/>
                </a:solidFill>
                <a:latin typeface="游明朝" panose="02020400000000000000" pitchFamily="18" charset="-128"/>
                <a:ea typeface="HGP創英角ｺﾞｼｯｸUB" panose="020B0900000000000000" pitchFamily="50" charset="-128"/>
                <a:cs typeface="Times New Roman" panose="02020603050405020304" pitchFamily="18" charset="0"/>
              </a:rPr>
              <a:t>Tel</a:t>
            </a:r>
            <a:r>
              <a:rPr lang="ja-JP" altLang="en-US" sz="1300" kern="100" dirty="0">
                <a:solidFill>
                  <a:schemeClr val="bg1"/>
                </a:solidFill>
                <a:latin typeface="游明朝" panose="02020400000000000000" pitchFamily="18" charset="-128"/>
                <a:ea typeface="HGP創英角ｺﾞｼｯｸUB" panose="020B0900000000000000" pitchFamily="50" charset="-128"/>
                <a:cs typeface="Times New Roman" panose="02020603050405020304" pitchFamily="18" charset="0"/>
              </a:rPr>
              <a:t>　</a:t>
            </a:r>
            <a:r>
              <a:rPr lang="en-US" sz="1300" kern="100" dirty="0">
                <a:solidFill>
                  <a:schemeClr val="bg1"/>
                </a:solidFill>
                <a:latin typeface="游明朝" panose="02020400000000000000" pitchFamily="18" charset="-128"/>
                <a:ea typeface="HGP創英角ｺﾞｼｯｸUB" panose="020B0900000000000000" pitchFamily="50" charset="-128"/>
                <a:cs typeface="Times New Roman" panose="02020603050405020304" pitchFamily="18" charset="0"/>
              </a:rPr>
              <a:t>043-237-1400</a:t>
            </a:r>
            <a:r>
              <a:rPr lang="ja-JP" altLang="en-US" sz="1300" kern="100" dirty="0">
                <a:solidFill>
                  <a:schemeClr val="bg1"/>
                </a:solidFill>
                <a:latin typeface="游明朝" panose="02020400000000000000" pitchFamily="18" charset="-128"/>
                <a:ea typeface="HGP創英角ｺﾞｼｯｸUB" panose="020B0900000000000000" pitchFamily="50" charset="-128"/>
                <a:cs typeface="Times New Roman" panose="02020603050405020304" pitchFamily="18" charset="0"/>
              </a:rPr>
              <a:t>　　</a:t>
            </a:r>
            <a:r>
              <a:rPr lang="en-US" sz="1300" kern="100" dirty="0">
                <a:solidFill>
                  <a:schemeClr val="bg1"/>
                </a:solidFill>
                <a:latin typeface="游明朝" panose="02020400000000000000" pitchFamily="18" charset="-128"/>
                <a:ea typeface="HGP創英角ｺﾞｼｯｸUB" panose="020B0900000000000000" pitchFamily="50" charset="-128"/>
                <a:cs typeface="Times New Roman" panose="02020603050405020304" pitchFamily="18" charset="0"/>
              </a:rPr>
              <a:t>Fax</a:t>
            </a:r>
            <a:r>
              <a:rPr lang="ja-JP" altLang="en-US" sz="1300" kern="100" dirty="0">
                <a:solidFill>
                  <a:schemeClr val="bg1"/>
                </a:solidFill>
                <a:latin typeface="游明朝" panose="02020400000000000000" pitchFamily="18" charset="-128"/>
                <a:ea typeface="HGP創英角ｺﾞｼｯｸUB" panose="020B0900000000000000" pitchFamily="50" charset="-128"/>
                <a:cs typeface="Times New Roman" panose="02020603050405020304" pitchFamily="18" charset="0"/>
              </a:rPr>
              <a:t>　</a:t>
            </a:r>
            <a:r>
              <a:rPr lang="en-US" sz="1300" kern="100" dirty="0">
                <a:solidFill>
                  <a:schemeClr val="bg1"/>
                </a:solidFill>
                <a:latin typeface="游明朝" panose="02020400000000000000" pitchFamily="18" charset="-128"/>
                <a:ea typeface="HGP創英角ｺﾞｼｯｸUB" panose="020B0900000000000000" pitchFamily="50" charset="-128"/>
                <a:cs typeface="Times New Roman" panose="02020603050405020304" pitchFamily="18" charset="0"/>
              </a:rPr>
              <a:t>043-237-1401</a:t>
            </a:r>
            <a:endParaRPr lang="ja-JP" altLang="en-US" sz="1300" kern="100" dirty="0">
              <a:solidFill>
                <a:schemeClr val="bg1"/>
              </a:solidFill>
              <a:latin typeface="游明朝" panose="02020400000000000000" pitchFamily="18" charset="-128"/>
              <a:ea typeface="游明朝" panose="02020400000000000000" pitchFamily="18" charset="-128"/>
              <a:cs typeface="Times New Roman" panose="02020603050405020304" pitchFamily="18" charset="0"/>
            </a:endParaRPr>
          </a:p>
        </p:txBody>
      </p:sp>
      <p:sp>
        <p:nvSpPr>
          <p:cNvPr id="3" name="四角形: 角を丸くする 2">
            <a:extLst>
              <a:ext uri="{FF2B5EF4-FFF2-40B4-BE49-F238E27FC236}">
                <a16:creationId xmlns:a16="http://schemas.microsoft.com/office/drawing/2014/main" id="{4C3D2BEF-98B0-4DB7-B34A-92B99E9FD6CD}"/>
              </a:ext>
            </a:extLst>
          </p:cNvPr>
          <p:cNvSpPr/>
          <p:nvPr/>
        </p:nvSpPr>
        <p:spPr>
          <a:xfrm>
            <a:off x="146304" y="72645"/>
            <a:ext cx="7260335" cy="731691"/>
          </a:xfrm>
          <a:prstGeom prst="roundRect">
            <a:avLst/>
          </a:prstGeom>
          <a:solidFill>
            <a:srgbClr val="FFFF9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711" dirty="0"/>
          </a:p>
        </p:txBody>
      </p:sp>
      <p:sp>
        <p:nvSpPr>
          <p:cNvPr id="4" name="正方形/長方形 3">
            <a:extLst>
              <a:ext uri="{FF2B5EF4-FFF2-40B4-BE49-F238E27FC236}">
                <a16:creationId xmlns:a16="http://schemas.microsoft.com/office/drawing/2014/main" id="{8C43ACEA-F6E7-4EAA-A2B9-A4312207C3AC}"/>
              </a:ext>
            </a:extLst>
          </p:cNvPr>
          <p:cNvSpPr/>
          <p:nvPr/>
        </p:nvSpPr>
        <p:spPr>
          <a:xfrm>
            <a:off x="425848" y="84547"/>
            <a:ext cx="6699270" cy="707886"/>
          </a:xfrm>
          <a:prstGeom prst="rect">
            <a:avLst/>
          </a:prstGeom>
          <a:noFill/>
        </p:spPr>
        <p:txBody>
          <a:bodyPr wrap="none" lIns="91440" tIns="45720" rIns="91440" bIns="45720">
            <a:spAutoFit/>
          </a:bodyPr>
          <a:lstStyle/>
          <a:p>
            <a:pPr algn="ctr"/>
            <a:r>
              <a:rPr kumimoji="1" lang="ja-JP" altLang="en-US" sz="4000" b="1" dirty="0">
                <a:ln w="3175">
                  <a:solidFill>
                    <a:sysClr val="windowText" lastClr="000000"/>
                  </a:solidFill>
                  <a:prstDash val="solid"/>
                </a:ln>
                <a:solidFill>
                  <a:schemeClr val="bg1"/>
                </a:solidFill>
                <a:latin typeface="HGS創英角ｺﾞｼｯｸUB" panose="020B0900000000000000" pitchFamily="50" charset="-128"/>
                <a:ea typeface="HGS創英角ｺﾞｼｯｸUB" panose="020B0900000000000000" pitchFamily="50" charset="-128"/>
              </a:rPr>
              <a:t>千城台公民館だより </a:t>
            </a:r>
            <a:r>
              <a:rPr kumimoji="1" lang="ja-JP" altLang="en-US" sz="2000" b="1" dirty="0">
                <a:ln w="3175">
                  <a:solidFill>
                    <a:sysClr val="windowText" lastClr="000000"/>
                  </a:solidFill>
                  <a:prstDash val="solid"/>
                </a:ln>
                <a:solidFill>
                  <a:schemeClr val="bg1"/>
                </a:solidFill>
                <a:latin typeface="HGS創英角ｺﾞｼｯｸUB" panose="020B0900000000000000" pitchFamily="50" charset="-128"/>
                <a:ea typeface="HGS創英角ｺﾞｼｯｸUB" panose="020B0900000000000000" pitchFamily="50" charset="-128"/>
              </a:rPr>
              <a:t>令和４年</a:t>
            </a:r>
            <a:r>
              <a:rPr kumimoji="1" lang="en-US" altLang="ja-JP" sz="2000" b="1" dirty="0">
                <a:ln w="3175">
                  <a:solidFill>
                    <a:sysClr val="windowText" lastClr="000000"/>
                  </a:solidFill>
                  <a:prstDash val="solid"/>
                </a:ln>
                <a:solidFill>
                  <a:schemeClr val="bg1"/>
                </a:solidFill>
                <a:latin typeface="HGS創英角ｺﾞｼｯｸUB" panose="020B0900000000000000" pitchFamily="50" charset="-128"/>
                <a:ea typeface="HGS創英角ｺﾞｼｯｸUB" panose="020B0900000000000000" pitchFamily="50" charset="-128"/>
              </a:rPr>
              <a:t>9</a:t>
            </a:r>
            <a:r>
              <a:rPr kumimoji="1" lang="ja-JP" altLang="en-US" sz="2000" b="1" dirty="0">
                <a:ln w="3175">
                  <a:solidFill>
                    <a:sysClr val="windowText" lastClr="000000"/>
                  </a:solidFill>
                  <a:prstDash val="solid"/>
                </a:ln>
                <a:solidFill>
                  <a:schemeClr val="bg1"/>
                </a:solidFill>
                <a:latin typeface="HGS創英角ｺﾞｼｯｸUB" panose="020B0900000000000000" pitchFamily="50" charset="-128"/>
                <a:ea typeface="HGS創英角ｺﾞｼｯｸUB" panose="020B0900000000000000" pitchFamily="50" charset="-128"/>
              </a:rPr>
              <a:t>月号</a:t>
            </a:r>
            <a:endParaRPr lang="ja-JP" altLang="en-US" sz="4000" b="1" dirty="0">
              <a:ln w="3175">
                <a:solidFill>
                  <a:sysClr val="windowText" lastClr="000000"/>
                </a:solidFill>
                <a:prstDash val="solid"/>
              </a:ln>
              <a:solidFill>
                <a:schemeClr val="bg1"/>
              </a:solidFill>
            </a:endParaRPr>
          </a:p>
        </p:txBody>
      </p:sp>
      <p:sp>
        <p:nvSpPr>
          <p:cNvPr id="2" name="正方形/長方形 1">
            <a:extLst>
              <a:ext uri="{FF2B5EF4-FFF2-40B4-BE49-F238E27FC236}">
                <a16:creationId xmlns:a16="http://schemas.microsoft.com/office/drawing/2014/main" id="{B68047CF-2045-8FF2-EC82-01EF3A8A41ED}"/>
              </a:ext>
            </a:extLst>
          </p:cNvPr>
          <p:cNvSpPr/>
          <p:nvPr/>
        </p:nvSpPr>
        <p:spPr>
          <a:xfrm>
            <a:off x="108639" y="5151063"/>
            <a:ext cx="7333687" cy="4588034"/>
          </a:xfrm>
          <a:prstGeom prst="rect">
            <a:avLst/>
          </a:prstGeom>
          <a:solidFill>
            <a:srgbClr val="FFFF5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EFC29138-28DB-70E5-C1BE-DE1166D08312}"/>
              </a:ext>
            </a:extLst>
          </p:cNvPr>
          <p:cNvSpPr txBox="1"/>
          <p:nvPr/>
        </p:nvSpPr>
        <p:spPr>
          <a:xfrm>
            <a:off x="54319" y="5162636"/>
            <a:ext cx="7515509" cy="584775"/>
          </a:xfrm>
          <a:prstGeom prst="rect">
            <a:avLst/>
          </a:prstGeom>
          <a:noFill/>
        </p:spPr>
        <p:txBody>
          <a:bodyPr wrap="square" rtlCol="0">
            <a:spAutoFit/>
          </a:bodyPr>
          <a:lstStyle/>
          <a:p>
            <a:pPr algn="ctr"/>
            <a:r>
              <a:rPr kumimoji="1" lang="ja-JP" altLang="en-US" sz="3200" b="1" dirty="0">
                <a:ln w="3175">
                  <a:solidFill>
                    <a:schemeClr val="tx1"/>
                  </a:solidFill>
                  <a:prstDash val="solid"/>
                </a:ln>
                <a:solidFill>
                  <a:srgbClr val="FF5757"/>
                </a:solidFill>
              </a:rPr>
              <a:t>千城台公民館で文化祭が開催されます！</a:t>
            </a:r>
          </a:p>
        </p:txBody>
      </p:sp>
      <p:sp>
        <p:nvSpPr>
          <p:cNvPr id="8" name="テキスト ボックス 7">
            <a:extLst>
              <a:ext uri="{FF2B5EF4-FFF2-40B4-BE49-F238E27FC236}">
                <a16:creationId xmlns:a16="http://schemas.microsoft.com/office/drawing/2014/main" id="{50EE85DC-DC88-A42D-88CB-36EEC4726750}"/>
              </a:ext>
            </a:extLst>
          </p:cNvPr>
          <p:cNvSpPr txBox="1"/>
          <p:nvPr/>
        </p:nvSpPr>
        <p:spPr>
          <a:xfrm>
            <a:off x="119276" y="5699788"/>
            <a:ext cx="7406870" cy="3970318"/>
          </a:xfrm>
          <a:prstGeom prst="rect">
            <a:avLst/>
          </a:prstGeom>
          <a:noFill/>
        </p:spPr>
        <p:txBody>
          <a:bodyPr wrap="square" rtlCol="0">
            <a:spAutoFit/>
          </a:bodyPr>
          <a:lstStyle/>
          <a:p>
            <a:r>
              <a:rPr kumimoji="1" lang="ja-JP" altLang="en-US" sz="2000" dirty="0">
                <a:latin typeface="HG丸ｺﾞｼｯｸM-PRO" panose="020F0600000000000000" pitchFamily="50" charset="-128"/>
                <a:ea typeface="HG丸ｺﾞｼｯｸM-PRO" panose="020F0600000000000000" pitchFamily="50" charset="-128"/>
              </a:rPr>
              <a:t>新型コロナウイルスの蔓延によりこれまで中止を余儀なくされた文化祭でしたが、</a:t>
            </a:r>
            <a:r>
              <a:rPr kumimoji="1" lang="en-US" altLang="ja-JP" sz="2000" dirty="0">
                <a:latin typeface="HG丸ｺﾞｼｯｸM-PRO" panose="020F0600000000000000" pitchFamily="50" charset="-128"/>
                <a:ea typeface="HG丸ｺﾞｼｯｸM-PRO" panose="020F0600000000000000" pitchFamily="50" charset="-128"/>
              </a:rPr>
              <a:t>3</a:t>
            </a:r>
            <a:r>
              <a:rPr kumimoji="1" lang="ja-JP" altLang="en-US" sz="2000" dirty="0">
                <a:latin typeface="HG丸ｺﾞｼｯｸM-PRO" panose="020F0600000000000000" pitchFamily="50" charset="-128"/>
                <a:ea typeface="HG丸ｺﾞｼｯｸM-PRO" panose="020F0600000000000000" pitchFamily="50" charset="-128"/>
              </a:rPr>
              <a:t>年ぶりに開催されることが決定いたしました！</a:t>
            </a:r>
            <a:endParaRPr kumimoji="1" lang="en-US" altLang="ja-JP" sz="2000" dirty="0">
              <a:latin typeface="HG丸ｺﾞｼｯｸM-PRO" panose="020F0600000000000000" pitchFamily="50" charset="-128"/>
              <a:ea typeface="HG丸ｺﾞｼｯｸM-PRO" panose="020F0600000000000000" pitchFamily="50" charset="-128"/>
            </a:endParaRPr>
          </a:p>
          <a:p>
            <a:r>
              <a:rPr kumimoji="1" lang="ja-JP" altLang="en-US" sz="2000" dirty="0">
                <a:latin typeface="HG丸ｺﾞｼｯｸM-PRO" panose="020F0600000000000000" pitchFamily="50" charset="-128"/>
                <a:ea typeface="HG丸ｺﾞｼｯｸM-PRO" panose="020F0600000000000000" pitchFamily="50" charset="-128"/>
              </a:rPr>
              <a:t>千城台公民館で活動する定期団体による発表や作品の展示・販売が行われる予定です。</a:t>
            </a:r>
            <a:endParaRPr kumimoji="1" lang="en-US" altLang="ja-JP" sz="2000" dirty="0">
              <a:latin typeface="HG丸ｺﾞｼｯｸM-PRO" panose="020F0600000000000000" pitchFamily="50" charset="-128"/>
              <a:ea typeface="HG丸ｺﾞｼｯｸM-PRO" panose="020F0600000000000000" pitchFamily="50" charset="-128"/>
            </a:endParaRPr>
          </a:p>
          <a:p>
            <a:r>
              <a:rPr kumimoji="1" lang="ja-JP" altLang="en-US" sz="2000" dirty="0">
                <a:latin typeface="HG丸ｺﾞｼｯｸM-PRO" panose="020F0600000000000000" pitchFamily="50" charset="-128"/>
                <a:ea typeface="HG丸ｺﾞｼｯｸM-PRO" panose="020F0600000000000000" pitchFamily="50" charset="-128"/>
              </a:rPr>
              <a:t>マスク着用や手指消毒にご協力の上お越しくださるようお願いいたします。</a:t>
            </a:r>
            <a:endParaRPr kumimoji="1" lang="en-US" altLang="ja-JP" sz="2000" dirty="0">
              <a:latin typeface="HG丸ｺﾞｼｯｸM-PRO" panose="020F0600000000000000" pitchFamily="50" charset="-128"/>
              <a:ea typeface="HG丸ｺﾞｼｯｸM-PRO" panose="020F0600000000000000" pitchFamily="50" charset="-128"/>
            </a:endParaRPr>
          </a:p>
          <a:p>
            <a:endParaRPr kumimoji="1" lang="en-US" altLang="ja-JP" sz="800" dirty="0">
              <a:latin typeface="HG丸ｺﾞｼｯｸM-PRO" panose="020F0600000000000000" pitchFamily="50" charset="-128"/>
              <a:ea typeface="HG丸ｺﾞｼｯｸM-PRO" panose="020F0600000000000000" pitchFamily="50" charset="-128"/>
            </a:endParaRPr>
          </a:p>
          <a:p>
            <a:r>
              <a:rPr kumimoji="1" lang="ja-JP" altLang="en-US" sz="2200" dirty="0">
                <a:latin typeface="HG丸ｺﾞｼｯｸM-PRO" panose="020F0600000000000000" pitchFamily="50" charset="-128"/>
                <a:ea typeface="HG丸ｺﾞｼｯｸM-PRO" panose="020F0600000000000000" pitchFamily="50" charset="-128"/>
              </a:rPr>
              <a:t>日時：令和４年１０月２２（土）、２３日（日）</a:t>
            </a:r>
            <a:endParaRPr kumimoji="1" lang="en-US" altLang="ja-JP" sz="2200" dirty="0">
              <a:latin typeface="HG丸ｺﾞｼｯｸM-PRO" panose="020F0600000000000000" pitchFamily="50" charset="-128"/>
              <a:ea typeface="HG丸ｺﾞｼｯｸM-PRO" panose="020F0600000000000000" pitchFamily="50" charset="-128"/>
            </a:endParaRPr>
          </a:p>
          <a:p>
            <a:r>
              <a:rPr kumimoji="1" lang="ja-JP" altLang="en-US" sz="2200" dirty="0">
                <a:latin typeface="HG丸ｺﾞｼｯｸM-PRO" panose="020F0600000000000000" pitchFamily="50" charset="-128"/>
                <a:ea typeface="HG丸ｺﾞｼｯｸM-PRO" panose="020F0600000000000000" pitchFamily="50" charset="-128"/>
              </a:rPr>
              <a:t>　　　両日ともに１０時００分～１５時３０分</a:t>
            </a:r>
            <a:endParaRPr kumimoji="1" lang="en-US" altLang="ja-JP" sz="2200" dirty="0">
              <a:latin typeface="HG丸ｺﾞｼｯｸM-PRO" panose="020F0600000000000000" pitchFamily="50" charset="-128"/>
              <a:ea typeface="HG丸ｺﾞｼｯｸM-PRO" panose="020F0600000000000000" pitchFamily="50" charset="-128"/>
            </a:endParaRPr>
          </a:p>
          <a:p>
            <a:r>
              <a:rPr kumimoji="1" lang="en-US" altLang="ja-JP" sz="2000" dirty="0">
                <a:latin typeface="HG丸ｺﾞｼｯｸM-PRO" panose="020F0600000000000000" pitchFamily="50" charset="-128"/>
                <a:ea typeface="HG丸ｺﾞｼｯｸM-PRO" panose="020F0600000000000000" pitchFamily="50" charset="-128"/>
              </a:rPr>
              <a:t>※</a:t>
            </a:r>
            <a:r>
              <a:rPr kumimoji="1" lang="ja-JP" altLang="en-US" sz="2000" dirty="0">
                <a:latin typeface="HG丸ｺﾞｼｯｸM-PRO" panose="020F0600000000000000" pitchFamily="50" charset="-128"/>
                <a:ea typeface="HG丸ｺﾞｼｯｸM-PRO" panose="020F0600000000000000" pitchFamily="50" charset="-128"/>
              </a:rPr>
              <a:t>千城台公民館で活動する定期団体による作品展示・発表</a:t>
            </a:r>
            <a:endParaRPr kumimoji="1" lang="en-US" altLang="ja-JP" sz="2000" dirty="0">
              <a:latin typeface="HG丸ｺﾞｼｯｸM-PRO" panose="020F0600000000000000" pitchFamily="50" charset="-128"/>
              <a:ea typeface="HG丸ｺﾞｼｯｸM-PRO" panose="020F0600000000000000" pitchFamily="50" charset="-128"/>
            </a:endParaRPr>
          </a:p>
          <a:p>
            <a:r>
              <a:rPr kumimoji="1" lang="ja-JP" altLang="en-US" sz="2000" dirty="0">
                <a:latin typeface="HG丸ｺﾞｼｯｸM-PRO" panose="020F0600000000000000" pitchFamily="50" charset="-128"/>
                <a:ea typeface="HG丸ｺﾞｼｯｸM-PRO" panose="020F0600000000000000" pitchFamily="50" charset="-128"/>
              </a:rPr>
              <a:t>主催：千城台公民館グループ連絡協議会</a:t>
            </a:r>
            <a:endParaRPr kumimoji="1" lang="en-US" altLang="ja-JP" sz="2000" dirty="0">
              <a:latin typeface="HG丸ｺﾞｼｯｸM-PRO" panose="020F0600000000000000" pitchFamily="50" charset="-128"/>
              <a:ea typeface="HG丸ｺﾞｼｯｸM-PRO" panose="020F0600000000000000" pitchFamily="50" charset="-128"/>
            </a:endParaRPr>
          </a:p>
          <a:p>
            <a:r>
              <a:rPr kumimoji="1" lang="ja-JP" altLang="en-US" sz="2000" dirty="0">
                <a:latin typeface="HG丸ｺﾞｼｯｸM-PRO" panose="020F0600000000000000" pitchFamily="50" charset="-128"/>
                <a:ea typeface="HG丸ｺﾞｼｯｸM-PRO" panose="020F0600000000000000" pitchFamily="50" charset="-128"/>
              </a:rPr>
              <a:t>後援：千葉市教育委員会・公益財団法人千葉市教育振興財団</a:t>
            </a:r>
            <a:endParaRPr kumimoji="1" lang="en-US" altLang="ja-JP" sz="2000" dirty="0">
              <a:latin typeface="HG丸ｺﾞｼｯｸM-PRO" panose="020F0600000000000000" pitchFamily="50" charset="-128"/>
              <a:ea typeface="HG丸ｺﾞｼｯｸM-PRO" panose="020F0600000000000000" pitchFamily="50" charset="-128"/>
            </a:endParaRPr>
          </a:p>
        </p:txBody>
      </p:sp>
      <p:sp>
        <p:nvSpPr>
          <p:cNvPr id="9" name="テキスト ボックス 8">
            <a:extLst>
              <a:ext uri="{FF2B5EF4-FFF2-40B4-BE49-F238E27FC236}">
                <a16:creationId xmlns:a16="http://schemas.microsoft.com/office/drawing/2014/main" id="{DF23196B-B502-087E-E3E7-1C0B215E6BF3}"/>
              </a:ext>
            </a:extLst>
          </p:cNvPr>
          <p:cNvSpPr txBox="1"/>
          <p:nvPr/>
        </p:nvSpPr>
        <p:spPr>
          <a:xfrm>
            <a:off x="217274" y="1454675"/>
            <a:ext cx="7116409" cy="2031325"/>
          </a:xfrm>
          <a:prstGeom prst="rect">
            <a:avLst/>
          </a:prstGeom>
          <a:noFill/>
        </p:spPr>
        <p:txBody>
          <a:bodyPr wrap="square" rtlCol="0">
            <a:spAutoFit/>
          </a:bodyPr>
          <a:lstStyle/>
          <a:p>
            <a:r>
              <a:rPr kumimoji="1" lang="en-US" altLang="ja-JP" dirty="0"/>
              <a:t>7/16</a:t>
            </a:r>
            <a:r>
              <a:rPr kumimoji="1" lang="ja-JP" altLang="en-US" dirty="0"/>
              <a:t>～</a:t>
            </a:r>
            <a:r>
              <a:rPr kumimoji="1" lang="en-US" altLang="ja-JP" dirty="0"/>
              <a:t>8/24</a:t>
            </a:r>
            <a:r>
              <a:rPr kumimoji="1" lang="ja-JP" altLang="en-US" dirty="0"/>
              <a:t>にかけて、小学生に向けて夏休み子ども講座が開催されました。</a:t>
            </a:r>
            <a:endParaRPr kumimoji="1" lang="en-US" altLang="ja-JP" dirty="0"/>
          </a:p>
          <a:p>
            <a:r>
              <a:rPr kumimoji="1" lang="ja-JP" altLang="en-US" dirty="0"/>
              <a:t>工作や料理、地域の歴史など幅広い分野で全</a:t>
            </a:r>
            <a:r>
              <a:rPr kumimoji="1" lang="en-US" altLang="ja-JP" dirty="0"/>
              <a:t>12</a:t>
            </a:r>
            <a:r>
              <a:rPr kumimoji="1" lang="ja-JP" altLang="en-US" dirty="0"/>
              <a:t>講座が開催され、</a:t>
            </a:r>
            <a:endParaRPr kumimoji="1" lang="en-US" altLang="ja-JP" dirty="0"/>
          </a:p>
          <a:p>
            <a:r>
              <a:rPr kumimoji="1" lang="ja-JP" altLang="en-US" dirty="0"/>
              <a:t>延べ</a:t>
            </a:r>
            <a:r>
              <a:rPr kumimoji="1" lang="en-US" altLang="ja-JP" dirty="0"/>
              <a:t>100</a:t>
            </a:r>
            <a:r>
              <a:rPr kumimoji="1" lang="ja-JP" altLang="en-US" dirty="0"/>
              <a:t>名以上のご参加を頂きました。「楽しかった」や「いろんな発見があった」といった感想が多数あり、好評を頂きました。</a:t>
            </a:r>
            <a:endParaRPr kumimoji="1" lang="en-US" altLang="ja-JP" dirty="0"/>
          </a:p>
          <a:p>
            <a:r>
              <a:rPr kumimoji="1" lang="ja-JP" altLang="en-US" dirty="0"/>
              <a:t>今後も週末や冬休みに合わせて子供向けの講座が開催される予定なので、気になる講座があれば是非ご応募ください！</a:t>
            </a:r>
          </a:p>
        </p:txBody>
      </p:sp>
      <p:sp>
        <p:nvSpPr>
          <p:cNvPr id="10" name="テキスト ボックス 9">
            <a:extLst>
              <a:ext uri="{FF2B5EF4-FFF2-40B4-BE49-F238E27FC236}">
                <a16:creationId xmlns:a16="http://schemas.microsoft.com/office/drawing/2014/main" id="{D2847482-CD9A-91C0-13C7-BF6CFFD27A08}"/>
              </a:ext>
            </a:extLst>
          </p:cNvPr>
          <p:cNvSpPr txBox="1"/>
          <p:nvPr/>
        </p:nvSpPr>
        <p:spPr>
          <a:xfrm>
            <a:off x="631029" y="906774"/>
            <a:ext cx="6288901" cy="523220"/>
          </a:xfrm>
          <a:prstGeom prst="rect">
            <a:avLst/>
          </a:prstGeom>
          <a:noFill/>
        </p:spPr>
        <p:txBody>
          <a:bodyPr wrap="none" rtlCol="0">
            <a:spAutoFit/>
          </a:bodyPr>
          <a:lstStyle/>
          <a:p>
            <a:r>
              <a:rPr kumimoji="1" lang="ja-JP" altLang="en-US" sz="2800" dirty="0">
                <a:ln>
                  <a:solidFill>
                    <a:schemeClr val="tx1"/>
                  </a:solidFill>
                </a:ln>
                <a:solidFill>
                  <a:srgbClr val="FFFF00"/>
                </a:solidFill>
                <a:latin typeface="HG創英角ｺﾞｼｯｸUB" panose="020B0909000000000000" pitchFamily="49" charset="-128"/>
                <a:ea typeface="HG創英角ｺﾞｼｯｸUB" panose="020B0909000000000000" pitchFamily="49" charset="-128"/>
              </a:rPr>
              <a:t>夏休みこども講座が開催されました！</a:t>
            </a:r>
          </a:p>
        </p:txBody>
      </p:sp>
      <p:pic>
        <p:nvPicPr>
          <p:cNvPr id="11" name="図 10" descr="病室にいる人たち&#10;&#10;低い精度で自動的に生成された説明">
            <a:extLst>
              <a:ext uri="{FF2B5EF4-FFF2-40B4-BE49-F238E27FC236}">
                <a16:creationId xmlns:a16="http://schemas.microsoft.com/office/drawing/2014/main" id="{AF6A70BA-0188-297D-3D2A-351938E31C69}"/>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08639" y="3472106"/>
            <a:ext cx="2124000" cy="1593000"/>
          </a:xfrm>
          <a:prstGeom prst="rect">
            <a:avLst/>
          </a:prstGeom>
          <a:solidFill>
            <a:srgbClr val="FFFFFF">
              <a:shade val="85000"/>
            </a:srgbClr>
          </a:solidFill>
          <a:ln w="381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3" name="図 12" descr="屋内, テーブル, 人, 食品 が含まれている画像&#10;&#10;自動的に生成された説明">
            <a:extLst>
              <a:ext uri="{FF2B5EF4-FFF2-40B4-BE49-F238E27FC236}">
                <a16:creationId xmlns:a16="http://schemas.microsoft.com/office/drawing/2014/main" id="{33DF7197-F729-0088-8A90-5DE01ED8CB49}"/>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112465" y="3475107"/>
            <a:ext cx="2124000" cy="1593000"/>
          </a:xfrm>
          <a:prstGeom prst="rect">
            <a:avLst/>
          </a:prstGeom>
          <a:solidFill>
            <a:srgbClr val="FFFFFF">
              <a:shade val="85000"/>
            </a:srgbClr>
          </a:solidFill>
          <a:ln w="381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4" name="図 13" descr="人, 男, 食品, 民衆 が含まれている画像&#10;&#10;自動的に生成された説明">
            <a:extLst>
              <a:ext uri="{FF2B5EF4-FFF2-40B4-BE49-F238E27FC236}">
                <a16:creationId xmlns:a16="http://schemas.microsoft.com/office/drawing/2014/main" id="{439B7D4A-EEE1-BE6B-21E0-70A8E976BF1A}"/>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2659162" y="3472106"/>
            <a:ext cx="2124000" cy="1593000"/>
          </a:xfrm>
          <a:prstGeom prst="rect">
            <a:avLst/>
          </a:prstGeom>
          <a:solidFill>
            <a:srgbClr val="FFFFFF">
              <a:shade val="85000"/>
            </a:srgbClr>
          </a:solidFill>
          <a:ln w="381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809343647"/>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3091</TotalTime>
  <Words>255</Words>
  <Application>Microsoft Office PowerPoint</Application>
  <PresentationFormat>ユーザー設定</PresentationFormat>
  <Paragraphs>17</Paragraphs>
  <Slides>1</Slides>
  <Notes>0</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1</vt:i4>
      </vt:variant>
    </vt:vector>
  </HeadingPairs>
  <TitlesOfParts>
    <vt:vector size="10" baseType="lpstr">
      <vt:lpstr>HGSｺﾞｼｯｸE</vt:lpstr>
      <vt:lpstr>HGS創英角ｺﾞｼｯｸUB</vt:lpstr>
      <vt:lpstr>HG丸ｺﾞｼｯｸM-PRO</vt:lpstr>
      <vt:lpstr>HG創英角ｺﾞｼｯｸUB</vt:lpstr>
      <vt:lpstr>游明朝</vt:lpstr>
      <vt:lpstr>Arial</vt:lpstr>
      <vt:lpstr>Calibri</vt:lpstr>
      <vt:lpstr>Calibri Light</vt:lpstr>
      <vt:lpstr>Office テーマ</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横田　忠（公民館）</dc:creator>
  <cp:lastModifiedBy>鈴木　大河（公民館）</cp:lastModifiedBy>
  <cp:revision>92</cp:revision>
  <cp:lastPrinted>2022-03-26T04:55:14Z</cp:lastPrinted>
  <dcterms:created xsi:type="dcterms:W3CDTF">2021-07-10T07:24:51Z</dcterms:created>
  <dcterms:modified xsi:type="dcterms:W3CDTF">2022-09-28T00:00:29Z</dcterms:modified>
</cp:coreProperties>
</file>