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-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60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84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30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41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71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83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6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88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28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83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F981-3897-4B66-BEFA-E73A22B61F8A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A1326-C205-4DC9-AFB0-8D4D8AACF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99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7F5A7A-F201-531C-80FB-8D1B88FB2190}"/>
              </a:ext>
            </a:extLst>
          </p:cNvPr>
          <p:cNvSpPr txBox="1"/>
          <p:nvPr/>
        </p:nvSpPr>
        <p:spPr>
          <a:xfrm>
            <a:off x="414561" y="402225"/>
            <a:ext cx="6168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latin typeface="HGS行書体" panose="03000600000000000000" pitchFamily="66" charset="-128"/>
                <a:ea typeface="HGS行書体" panose="03000600000000000000" pitchFamily="66" charset="-128"/>
              </a:rPr>
              <a:t>陶芸入門教室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FA8BC3-A74C-ED2A-D88C-F3D05CE97B50}"/>
              </a:ext>
            </a:extLst>
          </p:cNvPr>
          <p:cNvSpPr txBox="1"/>
          <p:nvPr/>
        </p:nvSpPr>
        <p:spPr>
          <a:xfrm>
            <a:off x="395511" y="2273659"/>
            <a:ext cx="6270173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kumimoji="1" lang="ja-JP" altLang="en-US" sz="2000" b="1" dirty="0">
                <a:ln/>
                <a:solidFill>
                  <a:schemeClr val="accent2">
                    <a:lumMod val="7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～あなただけの</a:t>
            </a:r>
            <a:r>
              <a:rPr kumimoji="1" lang="ja-JP" altLang="en-US" sz="2400" b="1" dirty="0">
                <a:ln/>
                <a:solidFill>
                  <a:schemeClr val="accent2">
                    <a:lumMod val="7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オリジナル</a:t>
            </a:r>
            <a:r>
              <a:rPr kumimoji="1" lang="ja-JP" altLang="en-US" sz="2000" b="1" dirty="0">
                <a:ln/>
                <a:solidFill>
                  <a:schemeClr val="accent2">
                    <a:lumMod val="75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作品を作ってみませんか？～</a:t>
            </a:r>
          </a:p>
        </p:txBody>
      </p:sp>
      <p:pic>
        <p:nvPicPr>
          <p:cNvPr id="6" name="図 5" descr="体験コース｜大阪の陶芸教室｜ルームルームとうげいきょうしつ">
            <a:extLst>
              <a:ext uri="{FF2B5EF4-FFF2-40B4-BE49-F238E27FC236}">
                <a16:creationId xmlns:a16="http://schemas.microsoft.com/office/drawing/2014/main" id="{9B5653AF-B496-97AE-8652-2C39C5CD6C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21" r="5554"/>
          <a:stretch/>
        </p:blipFill>
        <p:spPr bwMode="auto">
          <a:xfrm>
            <a:off x="2493738" y="3555892"/>
            <a:ext cx="4364262" cy="4012442"/>
          </a:xfrm>
          <a:prstGeom prst="rect">
            <a:avLst/>
          </a:prstGeom>
          <a:noFill/>
          <a:ln>
            <a:noFill/>
          </a:ln>
          <a:effectLst>
            <a:softEdge rad="635000"/>
          </a:effectLst>
        </p:spPr>
      </p:pic>
      <p:sp>
        <p:nvSpPr>
          <p:cNvPr id="7" name="Text Box 4">
            <a:extLst>
              <a:ext uri="{FF2B5EF4-FFF2-40B4-BE49-F238E27FC236}">
                <a16:creationId xmlns:a16="http://schemas.microsoft.com/office/drawing/2014/main" id="{7AE4EC73-FFDC-DBB4-6B7B-A8C8895F9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0263" y="9309253"/>
            <a:ext cx="3595007" cy="5967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36576" tIns="36576" rIns="36576" bIns="36576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2000"/>
              </a:lnSpc>
              <a:defRPr sz="1000"/>
            </a:pP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UD Digi Kyokasho N-B"/>
                <a:ea typeface="UD Digi Kyokasho N-B"/>
              </a:rPr>
              <a:t>【主催・問合せ】幕張西公民館</a:t>
            </a:r>
            <a:endParaRPr lang="ja-JP" altLang="en-US" sz="1050" b="0" i="0" u="none" strike="noStrike" baseline="0" dirty="0">
              <a:solidFill>
                <a:srgbClr val="000000"/>
              </a:solidFill>
              <a:latin typeface="游ゴシック"/>
              <a:ea typeface="游ゴシック"/>
            </a:endParaRPr>
          </a:p>
          <a:p>
            <a:pPr algn="l" rtl="0">
              <a:lnSpc>
                <a:spcPts val="2000"/>
              </a:lnSpc>
              <a:defRPr sz="1000"/>
            </a:pP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UD Digi Kyokasho N-B"/>
                <a:ea typeface="UD Digi Kyokasho N-B"/>
              </a:rPr>
              <a:t>　</a:t>
            </a:r>
            <a:r>
              <a:rPr lang="ja-JP" altLang="en-US" sz="1600" b="0" i="0" u="none" strike="noStrike" baseline="0" dirty="0">
                <a:solidFill>
                  <a:srgbClr val="000000"/>
                </a:solidFill>
                <a:latin typeface="UD Digi Kyokasho N-B"/>
                <a:ea typeface="UD Digi Kyokasho N-B"/>
              </a:rPr>
              <a:t>☎  043-272-2733</a:t>
            </a:r>
            <a:r>
              <a:rPr lang="ja-JP" altLang="en-US" sz="1400" b="0" i="0" u="none" strike="noStrike" baseline="0" dirty="0">
                <a:solidFill>
                  <a:srgbClr val="000000"/>
                </a:solidFill>
                <a:latin typeface="UD Digi Kyokasho N-B"/>
                <a:ea typeface="UD Digi Kyokasho N-B"/>
              </a:rPr>
              <a:t>（9：00～17：00）</a:t>
            </a:r>
            <a:endParaRPr lang="ja-JP" altLang="en-US" sz="1100" b="0" i="0" u="none" strike="noStrike" baseline="0" dirty="0">
              <a:solidFill>
                <a:srgbClr val="000000"/>
              </a:solidFill>
              <a:latin typeface="游ゴシック"/>
              <a:ea typeface="游ゴシック"/>
            </a:endParaRPr>
          </a:p>
          <a:p>
            <a:pPr algn="l" rtl="0">
              <a:lnSpc>
                <a:spcPts val="2000"/>
              </a:lnSpc>
              <a:defRPr sz="1000"/>
            </a:pPr>
            <a:r>
              <a:rPr lang="ja-JP" altLang="en-US" sz="1400" b="0" i="0" u="none" strike="noStrike" baseline="0" dirty="0">
                <a:solidFill>
                  <a:srgbClr val="000000"/>
                </a:solidFill>
                <a:latin typeface="UD Digi Kyokasho N-B"/>
                <a:ea typeface="UD Digi Kyokasho N-B"/>
              </a:rPr>
              <a:t>　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BC724C0-09B4-27E0-E69A-A75048EF6F0C}"/>
              </a:ext>
            </a:extLst>
          </p:cNvPr>
          <p:cNvSpPr txBox="1"/>
          <p:nvPr/>
        </p:nvSpPr>
        <p:spPr>
          <a:xfrm>
            <a:off x="395511" y="3064087"/>
            <a:ext cx="6364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日時：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5/18</a:t>
            </a:r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・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25</a:t>
            </a:r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・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6/8</a:t>
            </a:r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・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15</a:t>
            </a:r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　（各木曜）</a:t>
            </a:r>
            <a:endParaRPr kumimoji="1" lang="en-US" altLang="ja-JP" sz="2400" dirty="0">
              <a:latin typeface="UD デジタル 教科書体 NP-B" panose="020B0400000000000000" pitchFamily="18" charset="-128"/>
              <a:ea typeface="UD デジタル 教科書体 NP-B" panose="020B0400000000000000" pitchFamily="18" charset="-128"/>
            </a:endParaRPr>
          </a:p>
          <a:p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　　　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10</a:t>
            </a:r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：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00</a:t>
            </a:r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～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12</a:t>
            </a:r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：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00</a:t>
            </a:r>
          </a:p>
          <a:p>
            <a:endParaRPr kumimoji="1" lang="en-US" altLang="ja-JP" sz="2400" dirty="0">
              <a:latin typeface="UD デジタル 教科書体 NP-B" panose="020B0400000000000000" pitchFamily="18" charset="-128"/>
              <a:ea typeface="UD デジタル 教科書体 NP-B" panose="020B0400000000000000" pitchFamily="18" charset="-128"/>
            </a:endParaRPr>
          </a:p>
          <a:p>
            <a:endParaRPr kumimoji="1" lang="en-US" altLang="ja-JP" sz="2400" dirty="0">
              <a:latin typeface="UD デジタル 教科書体 NP-B" panose="020B0400000000000000" pitchFamily="18" charset="-128"/>
              <a:ea typeface="UD デジタル 教科書体 NP-B" panose="020B04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7AAE2BC-AD65-766E-D2B5-C4B074F16793}"/>
              </a:ext>
            </a:extLst>
          </p:cNvPr>
          <p:cNvSpPr txBox="1"/>
          <p:nvPr/>
        </p:nvSpPr>
        <p:spPr>
          <a:xfrm>
            <a:off x="414561" y="3955284"/>
            <a:ext cx="36603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対象：成人</a:t>
            </a:r>
            <a:endParaRPr kumimoji="1" lang="en-US" altLang="ja-JP" sz="2400" dirty="0">
              <a:latin typeface="UD デジタル 教科書体 NP-B" panose="020B0400000000000000" pitchFamily="18" charset="-128"/>
              <a:ea typeface="UD デジタル 教科書体 NP-B" panose="020B0400000000000000" pitchFamily="18" charset="-128"/>
            </a:endParaRPr>
          </a:p>
          <a:p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定員：抽選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12</a:t>
            </a:r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名</a:t>
            </a:r>
            <a:endParaRPr kumimoji="1" lang="en-US" altLang="ja-JP" sz="2400" dirty="0">
              <a:latin typeface="UD デジタル 教科書体 NP-B" panose="020B0400000000000000" pitchFamily="18" charset="-128"/>
              <a:ea typeface="UD デジタル 教科書体 NP-B" panose="020B0400000000000000" pitchFamily="18" charset="-128"/>
            </a:endParaRPr>
          </a:p>
          <a:p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費用：</a:t>
            </a:r>
            <a:r>
              <a:rPr kumimoji="1" lang="en-US" altLang="ja-JP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1,000</a:t>
            </a:r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円</a:t>
            </a:r>
            <a:endParaRPr kumimoji="1" lang="en-US" altLang="ja-JP" sz="2400" dirty="0">
              <a:latin typeface="UD デジタル 教科書体 NP-B" panose="020B0400000000000000" pitchFamily="18" charset="-128"/>
              <a:ea typeface="UD デジタル 教科書体 NP-B" panose="020B0400000000000000" pitchFamily="18" charset="-128"/>
            </a:endParaRPr>
          </a:p>
          <a:p>
            <a:r>
              <a:rPr kumimoji="1" lang="ja-JP" altLang="en-US" sz="2400" dirty="0">
                <a:latin typeface="UD デジタル 教科書体 NP-B" panose="020B0400000000000000" pitchFamily="18" charset="-128"/>
                <a:ea typeface="UD デジタル 教科書体 NP-B" panose="020B0400000000000000" pitchFamily="18" charset="-128"/>
              </a:rPr>
              <a:t>持物：エプロン</a:t>
            </a:r>
            <a:endParaRPr kumimoji="1" lang="ja-JP" altLang="en-US" sz="2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0B4F973-5030-91B9-04D0-BE3D14092DD2}"/>
              </a:ext>
            </a:extLst>
          </p:cNvPr>
          <p:cNvSpPr txBox="1"/>
          <p:nvPr/>
        </p:nvSpPr>
        <p:spPr>
          <a:xfrm>
            <a:off x="353285" y="5645580"/>
            <a:ext cx="3033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受付期間：</a:t>
            </a:r>
            <a:endParaRPr kumimoji="1" lang="en-US" altLang="ja-JP" sz="2400" dirty="0">
              <a:solidFill>
                <a:srgbClr val="C0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 sz="24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5/2(</a:t>
            </a:r>
            <a:r>
              <a:rPr kumimoji="1" lang="ja-JP" altLang="en-US" sz="24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火</a:t>
            </a:r>
            <a:r>
              <a:rPr kumimoji="1" lang="en-US" altLang="ja-JP" sz="24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4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kumimoji="1" lang="en-US" altLang="ja-JP" sz="24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5/4(</a:t>
            </a:r>
            <a:r>
              <a:rPr kumimoji="1" lang="ja-JP" altLang="en-US" sz="24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木</a:t>
            </a:r>
            <a:r>
              <a:rPr kumimoji="1" lang="en-US" altLang="ja-JP" sz="2400" dirty="0">
                <a:solidFill>
                  <a:srgbClr val="C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32FC26-8340-569C-63E5-C990C24DB828}"/>
              </a:ext>
            </a:extLst>
          </p:cNvPr>
          <p:cNvSpPr txBox="1"/>
          <p:nvPr/>
        </p:nvSpPr>
        <p:spPr>
          <a:xfrm>
            <a:off x="270774" y="8886829"/>
            <a:ext cx="4210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応募多数の場合は抽選になります。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00618E-FA5B-EB74-A012-2B7B4F3F6823}"/>
              </a:ext>
            </a:extLst>
          </p:cNvPr>
          <p:cNvSpPr txBox="1"/>
          <p:nvPr/>
        </p:nvSpPr>
        <p:spPr>
          <a:xfrm>
            <a:off x="513826" y="7009470"/>
            <a:ext cx="6095578" cy="1569660"/>
          </a:xfrm>
          <a:custGeom>
            <a:avLst/>
            <a:gdLst>
              <a:gd name="connsiteX0" fmla="*/ 0 w 6095578"/>
              <a:gd name="connsiteY0" fmla="*/ 0 h 1569660"/>
              <a:gd name="connsiteX1" fmla="*/ 554143 w 6095578"/>
              <a:gd name="connsiteY1" fmla="*/ 0 h 1569660"/>
              <a:gd name="connsiteX2" fmla="*/ 925420 w 6095578"/>
              <a:gd name="connsiteY2" fmla="*/ 0 h 1569660"/>
              <a:gd name="connsiteX3" fmla="*/ 1296696 w 6095578"/>
              <a:gd name="connsiteY3" fmla="*/ 0 h 1569660"/>
              <a:gd name="connsiteX4" fmla="*/ 1789883 w 6095578"/>
              <a:gd name="connsiteY4" fmla="*/ 0 h 1569660"/>
              <a:gd name="connsiteX5" fmla="*/ 2161159 w 6095578"/>
              <a:gd name="connsiteY5" fmla="*/ 0 h 1569660"/>
              <a:gd name="connsiteX6" fmla="*/ 2837214 w 6095578"/>
              <a:gd name="connsiteY6" fmla="*/ 0 h 1569660"/>
              <a:gd name="connsiteX7" fmla="*/ 3208491 w 6095578"/>
              <a:gd name="connsiteY7" fmla="*/ 0 h 1569660"/>
              <a:gd name="connsiteX8" fmla="*/ 3640722 w 6095578"/>
              <a:gd name="connsiteY8" fmla="*/ 0 h 1569660"/>
              <a:gd name="connsiteX9" fmla="*/ 4194866 w 6095578"/>
              <a:gd name="connsiteY9" fmla="*/ 0 h 1569660"/>
              <a:gd name="connsiteX10" fmla="*/ 4627098 w 6095578"/>
              <a:gd name="connsiteY10" fmla="*/ 0 h 1569660"/>
              <a:gd name="connsiteX11" fmla="*/ 5303153 w 6095578"/>
              <a:gd name="connsiteY11" fmla="*/ 0 h 1569660"/>
              <a:gd name="connsiteX12" fmla="*/ 6095578 w 6095578"/>
              <a:gd name="connsiteY12" fmla="*/ 0 h 1569660"/>
              <a:gd name="connsiteX13" fmla="*/ 6095578 w 6095578"/>
              <a:gd name="connsiteY13" fmla="*/ 491827 h 1569660"/>
              <a:gd name="connsiteX14" fmla="*/ 6095578 w 6095578"/>
              <a:gd name="connsiteY14" fmla="*/ 983654 h 1569660"/>
              <a:gd name="connsiteX15" fmla="*/ 6095578 w 6095578"/>
              <a:gd name="connsiteY15" fmla="*/ 1569660 h 1569660"/>
              <a:gd name="connsiteX16" fmla="*/ 5602390 w 6095578"/>
              <a:gd name="connsiteY16" fmla="*/ 1569660 h 1569660"/>
              <a:gd name="connsiteX17" fmla="*/ 4987291 w 6095578"/>
              <a:gd name="connsiteY17" fmla="*/ 1569660 h 1569660"/>
              <a:gd name="connsiteX18" fmla="*/ 4555059 w 6095578"/>
              <a:gd name="connsiteY18" fmla="*/ 1569660 h 1569660"/>
              <a:gd name="connsiteX19" fmla="*/ 3879004 w 6095578"/>
              <a:gd name="connsiteY19" fmla="*/ 1569660 h 1569660"/>
              <a:gd name="connsiteX20" fmla="*/ 3507728 w 6095578"/>
              <a:gd name="connsiteY20" fmla="*/ 1569660 h 1569660"/>
              <a:gd name="connsiteX21" fmla="*/ 3136452 w 6095578"/>
              <a:gd name="connsiteY21" fmla="*/ 1569660 h 1569660"/>
              <a:gd name="connsiteX22" fmla="*/ 2704220 w 6095578"/>
              <a:gd name="connsiteY22" fmla="*/ 1569660 h 1569660"/>
              <a:gd name="connsiteX23" fmla="*/ 2089121 w 6095578"/>
              <a:gd name="connsiteY23" fmla="*/ 1569660 h 1569660"/>
              <a:gd name="connsiteX24" fmla="*/ 1534977 w 6095578"/>
              <a:gd name="connsiteY24" fmla="*/ 1569660 h 1569660"/>
              <a:gd name="connsiteX25" fmla="*/ 1041790 w 6095578"/>
              <a:gd name="connsiteY25" fmla="*/ 1569660 h 1569660"/>
              <a:gd name="connsiteX26" fmla="*/ 670514 w 6095578"/>
              <a:gd name="connsiteY26" fmla="*/ 1569660 h 1569660"/>
              <a:gd name="connsiteX27" fmla="*/ 0 w 6095578"/>
              <a:gd name="connsiteY27" fmla="*/ 1569660 h 1569660"/>
              <a:gd name="connsiteX28" fmla="*/ 0 w 6095578"/>
              <a:gd name="connsiteY28" fmla="*/ 1077833 h 1569660"/>
              <a:gd name="connsiteX29" fmla="*/ 0 w 6095578"/>
              <a:gd name="connsiteY29" fmla="*/ 586006 h 1569660"/>
              <a:gd name="connsiteX30" fmla="*/ 0 w 6095578"/>
              <a:gd name="connsiteY30" fmla="*/ 0 h 156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095578" h="1569660" fill="none" extrusionOk="0">
                <a:moveTo>
                  <a:pt x="0" y="0"/>
                </a:moveTo>
                <a:cubicBezTo>
                  <a:pt x="257440" y="-48228"/>
                  <a:pt x="434032" y="59458"/>
                  <a:pt x="554143" y="0"/>
                </a:cubicBezTo>
                <a:cubicBezTo>
                  <a:pt x="674254" y="-59458"/>
                  <a:pt x="814115" y="1078"/>
                  <a:pt x="925420" y="0"/>
                </a:cubicBezTo>
                <a:cubicBezTo>
                  <a:pt x="1036725" y="-1078"/>
                  <a:pt x="1167600" y="1876"/>
                  <a:pt x="1296696" y="0"/>
                </a:cubicBezTo>
                <a:cubicBezTo>
                  <a:pt x="1425792" y="-1876"/>
                  <a:pt x="1631653" y="40648"/>
                  <a:pt x="1789883" y="0"/>
                </a:cubicBezTo>
                <a:cubicBezTo>
                  <a:pt x="1948113" y="-40648"/>
                  <a:pt x="1990060" y="18911"/>
                  <a:pt x="2161159" y="0"/>
                </a:cubicBezTo>
                <a:cubicBezTo>
                  <a:pt x="2332258" y="-18911"/>
                  <a:pt x="2595816" y="42945"/>
                  <a:pt x="2837214" y="0"/>
                </a:cubicBezTo>
                <a:cubicBezTo>
                  <a:pt x="3078613" y="-42945"/>
                  <a:pt x="3130969" y="31489"/>
                  <a:pt x="3208491" y="0"/>
                </a:cubicBezTo>
                <a:cubicBezTo>
                  <a:pt x="3286013" y="-31489"/>
                  <a:pt x="3505226" y="37614"/>
                  <a:pt x="3640722" y="0"/>
                </a:cubicBezTo>
                <a:cubicBezTo>
                  <a:pt x="3776218" y="-37614"/>
                  <a:pt x="4013349" y="65497"/>
                  <a:pt x="4194866" y="0"/>
                </a:cubicBezTo>
                <a:cubicBezTo>
                  <a:pt x="4376383" y="-65497"/>
                  <a:pt x="4427713" y="16033"/>
                  <a:pt x="4627098" y="0"/>
                </a:cubicBezTo>
                <a:cubicBezTo>
                  <a:pt x="4826483" y="-16033"/>
                  <a:pt x="5050498" y="3893"/>
                  <a:pt x="5303153" y="0"/>
                </a:cubicBezTo>
                <a:cubicBezTo>
                  <a:pt x="5555809" y="-3893"/>
                  <a:pt x="5785414" y="81119"/>
                  <a:pt x="6095578" y="0"/>
                </a:cubicBezTo>
                <a:cubicBezTo>
                  <a:pt x="6101532" y="235781"/>
                  <a:pt x="6093663" y="390479"/>
                  <a:pt x="6095578" y="491827"/>
                </a:cubicBezTo>
                <a:cubicBezTo>
                  <a:pt x="6097493" y="593175"/>
                  <a:pt x="6079687" y="810173"/>
                  <a:pt x="6095578" y="983654"/>
                </a:cubicBezTo>
                <a:cubicBezTo>
                  <a:pt x="6111469" y="1157135"/>
                  <a:pt x="6035531" y="1346920"/>
                  <a:pt x="6095578" y="1569660"/>
                </a:cubicBezTo>
                <a:cubicBezTo>
                  <a:pt x="5900632" y="1613267"/>
                  <a:pt x="5803816" y="1512898"/>
                  <a:pt x="5602390" y="1569660"/>
                </a:cubicBezTo>
                <a:cubicBezTo>
                  <a:pt x="5400964" y="1626422"/>
                  <a:pt x="5261142" y="1559284"/>
                  <a:pt x="4987291" y="1569660"/>
                </a:cubicBezTo>
                <a:cubicBezTo>
                  <a:pt x="4713440" y="1580036"/>
                  <a:pt x="4711807" y="1553162"/>
                  <a:pt x="4555059" y="1569660"/>
                </a:cubicBezTo>
                <a:cubicBezTo>
                  <a:pt x="4398311" y="1586158"/>
                  <a:pt x="4048964" y="1534751"/>
                  <a:pt x="3879004" y="1569660"/>
                </a:cubicBezTo>
                <a:cubicBezTo>
                  <a:pt x="3709045" y="1604569"/>
                  <a:pt x="3680019" y="1561085"/>
                  <a:pt x="3507728" y="1569660"/>
                </a:cubicBezTo>
                <a:cubicBezTo>
                  <a:pt x="3335437" y="1578235"/>
                  <a:pt x="3268493" y="1557439"/>
                  <a:pt x="3136452" y="1569660"/>
                </a:cubicBezTo>
                <a:cubicBezTo>
                  <a:pt x="3004411" y="1581881"/>
                  <a:pt x="2829853" y="1521486"/>
                  <a:pt x="2704220" y="1569660"/>
                </a:cubicBezTo>
                <a:cubicBezTo>
                  <a:pt x="2578587" y="1617834"/>
                  <a:pt x="2255779" y="1525406"/>
                  <a:pt x="2089121" y="1569660"/>
                </a:cubicBezTo>
                <a:cubicBezTo>
                  <a:pt x="1922463" y="1613914"/>
                  <a:pt x="1787308" y="1536871"/>
                  <a:pt x="1534977" y="1569660"/>
                </a:cubicBezTo>
                <a:cubicBezTo>
                  <a:pt x="1282646" y="1602449"/>
                  <a:pt x="1195905" y="1530179"/>
                  <a:pt x="1041790" y="1569660"/>
                </a:cubicBezTo>
                <a:cubicBezTo>
                  <a:pt x="887675" y="1609141"/>
                  <a:pt x="802793" y="1565577"/>
                  <a:pt x="670514" y="1569660"/>
                </a:cubicBezTo>
                <a:cubicBezTo>
                  <a:pt x="538235" y="1573743"/>
                  <a:pt x="271803" y="1530844"/>
                  <a:pt x="0" y="1569660"/>
                </a:cubicBezTo>
                <a:cubicBezTo>
                  <a:pt x="-47052" y="1445346"/>
                  <a:pt x="23775" y="1280382"/>
                  <a:pt x="0" y="1077833"/>
                </a:cubicBezTo>
                <a:cubicBezTo>
                  <a:pt x="-23775" y="875284"/>
                  <a:pt x="29837" y="742940"/>
                  <a:pt x="0" y="586006"/>
                </a:cubicBezTo>
                <a:cubicBezTo>
                  <a:pt x="-29837" y="429072"/>
                  <a:pt x="29602" y="181015"/>
                  <a:pt x="0" y="0"/>
                </a:cubicBezTo>
                <a:close/>
              </a:path>
              <a:path w="6095578" h="1569660" stroke="0" extrusionOk="0">
                <a:moveTo>
                  <a:pt x="0" y="0"/>
                </a:moveTo>
                <a:cubicBezTo>
                  <a:pt x="113039" y="-31982"/>
                  <a:pt x="203115" y="19773"/>
                  <a:pt x="371276" y="0"/>
                </a:cubicBezTo>
                <a:cubicBezTo>
                  <a:pt x="539437" y="-19773"/>
                  <a:pt x="734278" y="6206"/>
                  <a:pt x="864464" y="0"/>
                </a:cubicBezTo>
                <a:cubicBezTo>
                  <a:pt x="994650" y="-6206"/>
                  <a:pt x="1267921" y="8313"/>
                  <a:pt x="1418607" y="0"/>
                </a:cubicBezTo>
                <a:cubicBezTo>
                  <a:pt x="1569293" y="-8313"/>
                  <a:pt x="1839148" y="1108"/>
                  <a:pt x="1972751" y="0"/>
                </a:cubicBezTo>
                <a:cubicBezTo>
                  <a:pt x="2106354" y="-1108"/>
                  <a:pt x="2158999" y="27436"/>
                  <a:pt x="2344027" y="0"/>
                </a:cubicBezTo>
                <a:cubicBezTo>
                  <a:pt x="2529055" y="-27436"/>
                  <a:pt x="2679421" y="13835"/>
                  <a:pt x="2776259" y="0"/>
                </a:cubicBezTo>
                <a:cubicBezTo>
                  <a:pt x="2873097" y="-13835"/>
                  <a:pt x="3160101" y="167"/>
                  <a:pt x="3330402" y="0"/>
                </a:cubicBezTo>
                <a:cubicBezTo>
                  <a:pt x="3500703" y="-167"/>
                  <a:pt x="3537913" y="41811"/>
                  <a:pt x="3701678" y="0"/>
                </a:cubicBezTo>
                <a:cubicBezTo>
                  <a:pt x="3865443" y="-41811"/>
                  <a:pt x="3945162" y="19200"/>
                  <a:pt x="4072954" y="0"/>
                </a:cubicBezTo>
                <a:cubicBezTo>
                  <a:pt x="4200746" y="-19200"/>
                  <a:pt x="4293008" y="1086"/>
                  <a:pt x="4505186" y="0"/>
                </a:cubicBezTo>
                <a:cubicBezTo>
                  <a:pt x="4717364" y="-1086"/>
                  <a:pt x="4876225" y="3410"/>
                  <a:pt x="4998374" y="0"/>
                </a:cubicBezTo>
                <a:cubicBezTo>
                  <a:pt x="5120523" y="-3410"/>
                  <a:pt x="5264337" y="18218"/>
                  <a:pt x="5369650" y="0"/>
                </a:cubicBezTo>
                <a:cubicBezTo>
                  <a:pt x="5474963" y="-18218"/>
                  <a:pt x="5918440" y="49135"/>
                  <a:pt x="6095578" y="0"/>
                </a:cubicBezTo>
                <a:cubicBezTo>
                  <a:pt x="6098057" y="102438"/>
                  <a:pt x="6059912" y="340724"/>
                  <a:pt x="6095578" y="476130"/>
                </a:cubicBezTo>
                <a:cubicBezTo>
                  <a:pt x="6131244" y="611536"/>
                  <a:pt x="6073547" y="729722"/>
                  <a:pt x="6095578" y="967957"/>
                </a:cubicBezTo>
                <a:cubicBezTo>
                  <a:pt x="6117609" y="1206192"/>
                  <a:pt x="6055814" y="1335993"/>
                  <a:pt x="6095578" y="1569660"/>
                </a:cubicBezTo>
                <a:cubicBezTo>
                  <a:pt x="5994172" y="1577220"/>
                  <a:pt x="5714279" y="1563775"/>
                  <a:pt x="5602390" y="1569660"/>
                </a:cubicBezTo>
                <a:cubicBezTo>
                  <a:pt x="5490501" y="1575545"/>
                  <a:pt x="5255845" y="1517994"/>
                  <a:pt x="5109203" y="1569660"/>
                </a:cubicBezTo>
                <a:cubicBezTo>
                  <a:pt x="4962561" y="1621326"/>
                  <a:pt x="4783837" y="1523523"/>
                  <a:pt x="4676971" y="1569660"/>
                </a:cubicBezTo>
                <a:cubicBezTo>
                  <a:pt x="4570105" y="1615797"/>
                  <a:pt x="4481533" y="1558021"/>
                  <a:pt x="4305695" y="1569660"/>
                </a:cubicBezTo>
                <a:cubicBezTo>
                  <a:pt x="4129857" y="1581299"/>
                  <a:pt x="4051335" y="1527921"/>
                  <a:pt x="3873463" y="1569660"/>
                </a:cubicBezTo>
                <a:cubicBezTo>
                  <a:pt x="3695591" y="1611399"/>
                  <a:pt x="3540564" y="1506549"/>
                  <a:pt x="3319319" y="1569660"/>
                </a:cubicBezTo>
                <a:cubicBezTo>
                  <a:pt x="3098074" y="1632771"/>
                  <a:pt x="2966588" y="1541409"/>
                  <a:pt x="2826132" y="1569660"/>
                </a:cubicBezTo>
                <a:cubicBezTo>
                  <a:pt x="2685676" y="1597911"/>
                  <a:pt x="2397217" y="1503360"/>
                  <a:pt x="2271988" y="1569660"/>
                </a:cubicBezTo>
                <a:cubicBezTo>
                  <a:pt x="2146759" y="1635960"/>
                  <a:pt x="1939519" y="1504109"/>
                  <a:pt x="1717845" y="1569660"/>
                </a:cubicBezTo>
                <a:cubicBezTo>
                  <a:pt x="1496171" y="1635211"/>
                  <a:pt x="1297600" y="1501694"/>
                  <a:pt x="1041790" y="1569660"/>
                </a:cubicBezTo>
                <a:cubicBezTo>
                  <a:pt x="785980" y="1637626"/>
                  <a:pt x="825443" y="1538476"/>
                  <a:pt x="609558" y="1569660"/>
                </a:cubicBezTo>
                <a:cubicBezTo>
                  <a:pt x="393673" y="1600844"/>
                  <a:pt x="197031" y="1554282"/>
                  <a:pt x="0" y="1569660"/>
                </a:cubicBezTo>
                <a:cubicBezTo>
                  <a:pt x="-44251" y="1345077"/>
                  <a:pt x="5583" y="1223772"/>
                  <a:pt x="0" y="1077833"/>
                </a:cubicBezTo>
                <a:cubicBezTo>
                  <a:pt x="-5583" y="931894"/>
                  <a:pt x="25158" y="773837"/>
                  <a:pt x="0" y="586006"/>
                </a:cubicBezTo>
                <a:cubicBezTo>
                  <a:pt x="-25158" y="398175"/>
                  <a:pt x="27563" y="206158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1507362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1.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メール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oubo.makuharinishi@ccllf.jp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2.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電話　    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043-272-2733</a:t>
            </a:r>
          </a:p>
          <a:p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①講座名　②氏名（カタカナ）　③住所　④年齢　⑤電話番号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をお知らせください。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0457413-398F-707F-3D70-4368FF1B173F}"/>
              </a:ext>
            </a:extLst>
          </p:cNvPr>
          <p:cNvGrpSpPr/>
          <p:nvPr/>
        </p:nvGrpSpPr>
        <p:grpSpPr>
          <a:xfrm>
            <a:off x="248596" y="6740068"/>
            <a:ext cx="2215653" cy="428219"/>
            <a:chOff x="-9581184" y="-2055436"/>
            <a:chExt cx="2246884" cy="282285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ACA4A042-11A0-D7A8-01B9-36ADD2F7284E}"/>
                </a:ext>
              </a:extLst>
            </p:cNvPr>
            <p:cNvSpPr/>
            <p:nvPr/>
          </p:nvSpPr>
          <p:spPr>
            <a:xfrm>
              <a:off x="-9581184" y="-2055436"/>
              <a:ext cx="2246884" cy="27817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518E0C30-B0EA-9E58-9F29-748A7CD6526D}"/>
                </a:ext>
              </a:extLst>
            </p:cNvPr>
            <p:cNvSpPr txBox="1"/>
            <p:nvPr/>
          </p:nvSpPr>
          <p:spPr>
            <a:xfrm>
              <a:off x="-9458651" y="-2036906"/>
              <a:ext cx="2115692" cy="2637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お申し込み方法</a:t>
              </a: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C526227-C9D7-BD48-47AE-B56CB104EC3C}"/>
              </a:ext>
            </a:extLst>
          </p:cNvPr>
          <p:cNvSpPr txBox="1"/>
          <p:nvPr/>
        </p:nvSpPr>
        <p:spPr>
          <a:xfrm>
            <a:off x="149828" y="148212"/>
            <a:ext cx="2525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幕張西公民館 主催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B13978D-B2B6-A131-0042-00A58A1B0CE1}"/>
              </a:ext>
            </a:extLst>
          </p:cNvPr>
          <p:cNvSpPr txBox="1"/>
          <p:nvPr/>
        </p:nvSpPr>
        <p:spPr>
          <a:xfrm>
            <a:off x="2007046" y="1549753"/>
            <a:ext cx="4658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u="sng" dirty="0">
                <a:solidFill>
                  <a:schemeClr val="accent2">
                    <a:lumMod val="50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木曜日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コース（全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日間）</a:t>
            </a:r>
            <a:endParaRPr kumimoji="1" lang="ja-JP" altLang="en-US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633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365</TotalTime>
  <Words>131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HGP創英ﾌﾟﾚｾﾞﾝｽEB</vt:lpstr>
      <vt:lpstr>HGS行書体</vt:lpstr>
      <vt:lpstr>UD Digi Kyokasho N-B</vt:lpstr>
      <vt:lpstr>UD デジタル 教科書体 NP-B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藤田 雅代</dc:creator>
  <cp:lastModifiedBy>藤田 雅代</cp:lastModifiedBy>
  <cp:revision>4</cp:revision>
  <dcterms:created xsi:type="dcterms:W3CDTF">2023-04-25T07:22:46Z</dcterms:created>
  <dcterms:modified xsi:type="dcterms:W3CDTF">2023-04-28T00:27:46Z</dcterms:modified>
</cp:coreProperties>
</file>