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D0395"/>
    <a:srgbClr val="F0B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6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0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7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4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46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8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2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43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1C9B1-2216-438F-AAB0-514CEAF489B2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C4B0-E93A-48B4-9EB6-BC610C3D4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23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AE5A324F-33BF-7861-68FA-9B42B394A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733" y="6046386"/>
            <a:ext cx="7138127" cy="3661562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3134036-8911-C35F-350E-EA3D9893AD4A}"/>
              </a:ext>
            </a:extLst>
          </p:cNvPr>
          <p:cNvGrpSpPr/>
          <p:nvPr/>
        </p:nvGrpSpPr>
        <p:grpSpPr>
          <a:xfrm>
            <a:off x="-434941" y="1131528"/>
            <a:ext cx="7836933" cy="1143001"/>
            <a:chOff x="-434941" y="1322028"/>
            <a:chExt cx="7836933" cy="114300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メモ 3">
              <a:extLst>
                <a:ext uri="{FF2B5EF4-FFF2-40B4-BE49-F238E27FC236}">
                  <a16:creationId xmlns:a16="http://schemas.microsoft.com/office/drawing/2014/main" id="{11174871-A3B4-07E2-2615-2072014D3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34941" y="1322028"/>
              <a:ext cx="7836933" cy="1143001"/>
            </a:xfrm>
            <a:prstGeom prst="roundRect">
              <a:avLst/>
            </a:prstGeom>
            <a:grpFill/>
            <a:ln w="31750">
              <a:solidFill>
                <a:srgbClr val="00B05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n-US" sz="800" kern="0" dirty="0">
                  <a:effectLst/>
                  <a:latin typeface="HGS創英角ﾎﾟｯﾌﾟ体" panose="040B0A00000000000000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indent="569595" algn="just">
                <a:lnSpc>
                  <a:spcPts val="11000"/>
                </a:lnSpc>
              </a:pPr>
              <a:endParaRPr 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/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indent="266700" algn="just"/>
              <a:r>
                <a:rPr lang="en-US" sz="1050" kern="100" dirty="0">
                  <a:solidFill>
                    <a:srgbClr val="0070C0"/>
                  </a:solidFill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7F8E4C7-9AAD-CB38-5CCB-76AF895D1955}"/>
                </a:ext>
              </a:extLst>
            </p:cNvPr>
            <p:cNvSpPr/>
            <p:nvPr/>
          </p:nvSpPr>
          <p:spPr>
            <a:xfrm>
              <a:off x="251935" y="1432647"/>
              <a:ext cx="7014473" cy="830997"/>
            </a:xfrm>
            <a:prstGeom prst="rect">
              <a:avLst/>
            </a:prstGeom>
            <a:grpFill/>
            <a:ln w="31750"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4800" b="1" dirty="0">
                  <a:ln w="22225">
                    <a:solidFill>
                      <a:srgbClr val="00B050"/>
                    </a:solidFill>
                    <a:prstDash val="solid"/>
                  </a:ln>
                  <a:solidFill>
                    <a:srgbClr val="00B050">
                      <a:alpha val="80000"/>
                    </a:srgb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ながさく寄せ植え教室</a:t>
              </a:r>
              <a:endParaRPr lang="ja-JP" altLang="en-US" sz="4800" b="1" cap="none" spc="0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>
                    <a:alpha val="80000"/>
                  </a:srgb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E13E571-3376-9740-2A92-F5C7F1D5DDCB}"/>
              </a:ext>
            </a:extLst>
          </p:cNvPr>
          <p:cNvSpPr/>
          <p:nvPr/>
        </p:nvSpPr>
        <p:spPr>
          <a:xfrm>
            <a:off x="3124200" y="93730"/>
            <a:ext cx="3660045" cy="8420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99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申込期間</a:t>
            </a:r>
            <a:endParaRPr kumimoji="1" lang="en-US" altLang="ja-JP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6/4(</a:t>
            </a: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10(</a:t>
            </a: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kumimoji="1" lang="en-US" altLang="ja-JP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DBC315-EEF2-6A0D-A859-78F0289BC072}"/>
              </a:ext>
            </a:extLst>
          </p:cNvPr>
          <p:cNvSpPr txBox="1"/>
          <p:nvPr/>
        </p:nvSpPr>
        <p:spPr>
          <a:xfrm>
            <a:off x="185431" y="334950"/>
            <a:ext cx="2507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長作公民館主催講座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DC9F0C-298B-E294-48D1-1CD2E4F55340}"/>
              </a:ext>
            </a:extLst>
          </p:cNvPr>
          <p:cNvSpPr txBox="1"/>
          <p:nvPr/>
        </p:nvSpPr>
        <p:spPr>
          <a:xfrm>
            <a:off x="73754" y="2491660"/>
            <a:ext cx="6710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季節の花苗でオリジナルの寄せ植えを作りましょう</a:t>
            </a:r>
            <a:endParaRPr kumimoji="1" lang="en-US" altLang="ja-JP" sz="22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A808CB-B7CA-714D-F8E6-C8293B881AE7}"/>
              </a:ext>
            </a:extLst>
          </p:cNvPr>
          <p:cNvSpPr txBox="1"/>
          <p:nvPr/>
        </p:nvSpPr>
        <p:spPr>
          <a:xfrm>
            <a:off x="280672" y="3407298"/>
            <a:ext cx="6435318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日時　６／１８（日）　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    １０時～正午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場所　長作公民館　講堂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定員　１５名　応募多数の場合は抽選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材料費　１２００円　　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当日お支払いください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持ち物　エプロン・園芸用手袋・タオル・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　持ち帰り用袋・筆記用具・飲み物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申込期間　６／４（日）～１０（土）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  　　　　　　　９時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AA20A62-30CF-AAD0-2D25-C6D9A8803C9F}"/>
              </a:ext>
            </a:extLst>
          </p:cNvPr>
          <p:cNvSpPr txBox="1"/>
          <p:nvPr/>
        </p:nvSpPr>
        <p:spPr>
          <a:xfrm>
            <a:off x="2857500" y="8155381"/>
            <a:ext cx="3846712" cy="1328023"/>
          </a:xfrm>
          <a:prstGeom prst="roundRect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問合せ・申込先    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長作公民館  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043-258-1919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(9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電話または窓口へ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花見川区長作町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1722-1  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A5198C2-E461-8780-CD65-489227792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265" y="3178184"/>
            <a:ext cx="1612838" cy="125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3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</TotalTime>
  <Words>131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HG丸ｺﾞｼｯｸM-PRO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秦 美智子</dc:creator>
  <cp:lastModifiedBy>秦 美智子</cp:lastModifiedBy>
  <cp:revision>3</cp:revision>
  <cp:lastPrinted>2023-05-01T02:21:19Z</cp:lastPrinted>
  <dcterms:created xsi:type="dcterms:W3CDTF">2023-05-01T00:53:16Z</dcterms:created>
  <dcterms:modified xsi:type="dcterms:W3CDTF">2023-05-01T02:23:02Z</dcterms:modified>
</cp:coreProperties>
</file>