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7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61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97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95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61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24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60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2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37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24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15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046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D2ABA-B5C7-4CA4-B679-F2ADE23DAAAC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DF930-5035-4B07-B873-DD779C01C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72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FE68247-1982-E426-6972-9008D03BF518}"/>
              </a:ext>
            </a:extLst>
          </p:cNvPr>
          <p:cNvSpPr/>
          <p:nvPr/>
        </p:nvSpPr>
        <p:spPr>
          <a:xfrm>
            <a:off x="-377687" y="0"/>
            <a:ext cx="7673009" cy="10157791"/>
          </a:xfrm>
          <a:prstGeom prst="rect">
            <a:avLst/>
          </a:prstGeom>
          <a:solidFill>
            <a:srgbClr val="B17E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D58DB2E-9286-24E6-BF87-CCBB0FC66FE3}"/>
              </a:ext>
            </a:extLst>
          </p:cNvPr>
          <p:cNvSpPr/>
          <p:nvPr/>
        </p:nvSpPr>
        <p:spPr>
          <a:xfrm>
            <a:off x="-109331" y="251791"/>
            <a:ext cx="7076661" cy="9402418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" name="図 4" descr="おもちゃ, 人形, 寝室, 挿絵 が含まれている画像&#10;&#10;自動的に生成された説明">
            <a:extLst>
              <a:ext uri="{FF2B5EF4-FFF2-40B4-BE49-F238E27FC236}">
                <a16:creationId xmlns:a16="http://schemas.microsoft.com/office/drawing/2014/main" id="{D09A665D-982E-17B5-E923-6AD55E1176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8" y="6654631"/>
            <a:ext cx="2911420" cy="237344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E09C428-A2D1-A56B-06FD-CE1294C88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9388" y="5914848"/>
            <a:ext cx="1745886" cy="1065959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B305BAA-99B2-F378-A363-41F137B7838F}"/>
              </a:ext>
            </a:extLst>
          </p:cNvPr>
          <p:cNvSpPr txBox="1"/>
          <p:nvPr/>
        </p:nvSpPr>
        <p:spPr>
          <a:xfrm>
            <a:off x="636106" y="51141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長作公民館主催講座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8838AAF-4387-019D-18EB-03B766BF5737}"/>
              </a:ext>
            </a:extLst>
          </p:cNvPr>
          <p:cNvSpPr txBox="1"/>
          <p:nvPr/>
        </p:nvSpPr>
        <p:spPr>
          <a:xfrm>
            <a:off x="4254864" y="144634"/>
            <a:ext cx="237116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受付期間　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6/2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7E8D4F1-052F-5B35-5BFB-C277E21106CF}"/>
              </a:ext>
            </a:extLst>
          </p:cNvPr>
          <p:cNvSpPr/>
          <p:nvPr/>
        </p:nvSpPr>
        <p:spPr>
          <a:xfrm>
            <a:off x="-841753" y="1014580"/>
            <a:ext cx="9163878" cy="949550"/>
          </a:xfrm>
          <a:prstGeom prst="rect">
            <a:avLst/>
          </a:prstGeom>
          <a:solidFill>
            <a:srgbClr val="B17ED8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C9F18F8-5866-DF5C-41EF-EB5F3E2B0AD9}"/>
              </a:ext>
            </a:extLst>
          </p:cNvPr>
          <p:cNvSpPr/>
          <p:nvPr/>
        </p:nvSpPr>
        <p:spPr>
          <a:xfrm>
            <a:off x="97540" y="1120131"/>
            <a:ext cx="6619120" cy="830997"/>
          </a:xfrm>
          <a:prstGeom prst="rect">
            <a:avLst/>
          </a:prstGeom>
          <a:solidFill>
            <a:srgbClr val="B17ED8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800" b="1" dirty="0">
                <a:ln w="285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ja-JP" altLang="en-US" sz="4800" b="1" dirty="0">
                <a:ln w="285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親子ゆかた着付け教室</a:t>
            </a:r>
            <a:endParaRPr lang="ja-JP" altLang="en-US" sz="4800" b="1" cap="none" spc="0" dirty="0">
              <a:ln w="28575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BCA92B1-ACD8-EF66-48FF-8F82694A357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323"/>
          <a:stretch/>
        </p:blipFill>
        <p:spPr>
          <a:xfrm>
            <a:off x="5762380" y="2190779"/>
            <a:ext cx="1756011" cy="1692223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B400FD8-5E87-7A48-0CA7-178D508E9D7D}"/>
              </a:ext>
            </a:extLst>
          </p:cNvPr>
          <p:cNvSpPr txBox="1"/>
          <p:nvPr/>
        </p:nvSpPr>
        <p:spPr>
          <a:xfrm>
            <a:off x="364556" y="2250939"/>
            <a:ext cx="48579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親子でゆかたを楽しみましょう！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マナーも一緒に学べます。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6F22214-6C72-CCBC-F747-AC0939A1F5CC}"/>
              </a:ext>
            </a:extLst>
          </p:cNvPr>
          <p:cNvSpPr txBox="1"/>
          <p:nvPr/>
        </p:nvSpPr>
        <p:spPr>
          <a:xfrm>
            <a:off x="254199" y="3308519"/>
            <a:ext cx="66038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&gt;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       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お片付けも含みます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&gt;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長作公民館　和室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&gt;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組（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応募多数時は抽選となります）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&gt;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ゆかた・帯・腰ひも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本・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フェイスタオル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枚・筆記用具・飲み物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受付期間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&gt;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6/2(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22(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endParaRPr kumimoji="1" lang="en-US" altLang="ja-JP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6D56ED0-B2C9-0F1A-78D0-3CFC61A758A3}"/>
              </a:ext>
            </a:extLst>
          </p:cNvPr>
          <p:cNvSpPr txBox="1"/>
          <p:nvPr/>
        </p:nvSpPr>
        <p:spPr>
          <a:xfrm>
            <a:off x="3236901" y="7519966"/>
            <a:ext cx="3498735" cy="1631216"/>
          </a:xfrm>
          <a:prstGeom prst="rect">
            <a:avLst/>
          </a:prstGeom>
          <a:solidFill>
            <a:schemeClr val="bg1"/>
          </a:solidFill>
          <a:ln w="444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問合せ・申込先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長作公民館　</a:t>
            </a:r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043-258-1919</a:t>
            </a:r>
          </a:p>
          <a:p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９時～１７時</a:t>
            </a:r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電話または窓口へ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花見川区長作町</a:t>
            </a:r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1722-1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0574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</TotalTime>
  <Words>123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hata family</dc:creator>
  <cp:lastModifiedBy>秦 美智子</cp:lastModifiedBy>
  <cp:revision>9</cp:revision>
  <cp:lastPrinted>2023-05-11T07:52:07Z</cp:lastPrinted>
  <dcterms:created xsi:type="dcterms:W3CDTF">2023-05-04T04:17:47Z</dcterms:created>
  <dcterms:modified xsi:type="dcterms:W3CDTF">2023-05-11T07:54:37Z</dcterms:modified>
</cp:coreProperties>
</file>