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</p:sldIdLst>
  <p:sldSz cx="7740650" cy="10944225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5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23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549" y="1791104"/>
            <a:ext cx="6579553" cy="3810212"/>
          </a:xfrm>
        </p:spPr>
        <p:txBody>
          <a:bodyPr anchor="b"/>
          <a:lstStyle>
            <a:lvl1pPr algn="ctr">
              <a:defRPr sz="507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7581" y="5748252"/>
            <a:ext cx="5805488" cy="2642320"/>
          </a:xfrm>
        </p:spPr>
        <p:txBody>
          <a:bodyPr/>
          <a:lstStyle>
            <a:lvl1pPr marL="0" indent="0" algn="ctr">
              <a:buNone/>
              <a:defRPr sz="2032"/>
            </a:lvl1pPr>
            <a:lvl2pPr marL="387020" indent="0" algn="ctr">
              <a:buNone/>
              <a:defRPr sz="1693"/>
            </a:lvl2pPr>
            <a:lvl3pPr marL="774040" indent="0" algn="ctr">
              <a:buNone/>
              <a:defRPr sz="1524"/>
            </a:lvl3pPr>
            <a:lvl4pPr marL="1161059" indent="0" algn="ctr">
              <a:buNone/>
              <a:defRPr sz="1354"/>
            </a:lvl4pPr>
            <a:lvl5pPr marL="1548079" indent="0" algn="ctr">
              <a:buNone/>
              <a:defRPr sz="1354"/>
            </a:lvl5pPr>
            <a:lvl6pPr marL="1935099" indent="0" algn="ctr">
              <a:buNone/>
              <a:defRPr sz="1354"/>
            </a:lvl6pPr>
            <a:lvl7pPr marL="2322119" indent="0" algn="ctr">
              <a:buNone/>
              <a:defRPr sz="1354"/>
            </a:lvl7pPr>
            <a:lvl8pPr marL="2709139" indent="0" algn="ctr">
              <a:buNone/>
              <a:defRPr sz="1354"/>
            </a:lvl8pPr>
            <a:lvl9pPr marL="3096158" indent="0" algn="ctr">
              <a:buNone/>
              <a:defRPr sz="135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7043-8A03-49DA-8628-5D613DDF8C11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D4E-E29C-4B9A-A16C-5C73D7881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31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7043-8A03-49DA-8628-5D613DDF8C11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D4E-E29C-4B9A-A16C-5C73D7881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21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39403" y="582679"/>
            <a:ext cx="1669078" cy="92747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2170" y="582679"/>
            <a:ext cx="4910475" cy="92747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7043-8A03-49DA-8628-5D613DDF8C11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D4E-E29C-4B9A-A16C-5C73D7881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91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7043-8A03-49DA-8628-5D613DDF8C11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D4E-E29C-4B9A-A16C-5C73D7881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6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38" y="2728459"/>
            <a:ext cx="6676311" cy="4552493"/>
          </a:xfrm>
        </p:spPr>
        <p:txBody>
          <a:bodyPr anchor="b"/>
          <a:lstStyle>
            <a:lvl1pPr>
              <a:defRPr sz="507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138" y="7324021"/>
            <a:ext cx="6676311" cy="2394048"/>
          </a:xfrm>
        </p:spPr>
        <p:txBody>
          <a:bodyPr/>
          <a:lstStyle>
            <a:lvl1pPr marL="0" indent="0">
              <a:buNone/>
              <a:defRPr sz="2032">
                <a:solidFill>
                  <a:schemeClr val="tx1"/>
                </a:solidFill>
              </a:defRPr>
            </a:lvl1pPr>
            <a:lvl2pPr marL="387020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7043-8A03-49DA-8628-5D613DDF8C11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D4E-E29C-4B9A-A16C-5C73D7881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54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2170" y="2913393"/>
            <a:ext cx="3289776" cy="694401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8704" y="2913393"/>
            <a:ext cx="3289776" cy="694401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7043-8A03-49DA-8628-5D613DDF8C11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D4E-E29C-4B9A-A16C-5C73D7881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22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78" y="582681"/>
            <a:ext cx="6676311" cy="211537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179" y="2682856"/>
            <a:ext cx="3274657" cy="1314826"/>
          </a:xfrm>
        </p:spPr>
        <p:txBody>
          <a:bodyPr anchor="b"/>
          <a:lstStyle>
            <a:lvl1pPr marL="0" indent="0">
              <a:buNone/>
              <a:defRPr sz="2032" b="1"/>
            </a:lvl1pPr>
            <a:lvl2pPr marL="387020" indent="0">
              <a:buNone/>
              <a:defRPr sz="1693" b="1"/>
            </a:lvl2pPr>
            <a:lvl3pPr marL="774040" indent="0">
              <a:buNone/>
              <a:defRPr sz="1524" b="1"/>
            </a:lvl3pPr>
            <a:lvl4pPr marL="1161059" indent="0">
              <a:buNone/>
              <a:defRPr sz="1354" b="1"/>
            </a:lvl4pPr>
            <a:lvl5pPr marL="1548079" indent="0">
              <a:buNone/>
              <a:defRPr sz="1354" b="1"/>
            </a:lvl5pPr>
            <a:lvl6pPr marL="1935099" indent="0">
              <a:buNone/>
              <a:defRPr sz="1354" b="1"/>
            </a:lvl6pPr>
            <a:lvl7pPr marL="2322119" indent="0">
              <a:buNone/>
              <a:defRPr sz="1354" b="1"/>
            </a:lvl7pPr>
            <a:lvl8pPr marL="2709139" indent="0">
              <a:buNone/>
              <a:defRPr sz="1354" b="1"/>
            </a:lvl8pPr>
            <a:lvl9pPr marL="3096158" indent="0">
              <a:buNone/>
              <a:defRPr sz="135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179" y="3997682"/>
            <a:ext cx="3274657" cy="58799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18705" y="2682856"/>
            <a:ext cx="3290784" cy="1314826"/>
          </a:xfrm>
        </p:spPr>
        <p:txBody>
          <a:bodyPr anchor="b"/>
          <a:lstStyle>
            <a:lvl1pPr marL="0" indent="0">
              <a:buNone/>
              <a:defRPr sz="2032" b="1"/>
            </a:lvl1pPr>
            <a:lvl2pPr marL="387020" indent="0">
              <a:buNone/>
              <a:defRPr sz="1693" b="1"/>
            </a:lvl2pPr>
            <a:lvl3pPr marL="774040" indent="0">
              <a:buNone/>
              <a:defRPr sz="1524" b="1"/>
            </a:lvl3pPr>
            <a:lvl4pPr marL="1161059" indent="0">
              <a:buNone/>
              <a:defRPr sz="1354" b="1"/>
            </a:lvl4pPr>
            <a:lvl5pPr marL="1548079" indent="0">
              <a:buNone/>
              <a:defRPr sz="1354" b="1"/>
            </a:lvl5pPr>
            <a:lvl6pPr marL="1935099" indent="0">
              <a:buNone/>
              <a:defRPr sz="1354" b="1"/>
            </a:lvl6pPr>
            <a:lvl7pPr marL="2322119" indent="0">
              <a:buNone/>
              <a:defRPr sz="1354" b="1"/>
            </a:lvl7pPr>
            <a:lvl8pPr marL="2709139" indent="0">
              <a:buNone/>
              <a:defRPr sz="1354" b="1"/>
            </a:lvl8pPr>
            <a:lvl9pPr marL="3096158" indent="0">
              <a:buNone/>
              <a:defRPr sz="135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18705" y="3997682"/>
            <a:ext cx="3290784" cy="58799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7043-8A03-49DA-8628-5D613DDF8C11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D4E-E29C-4B9A-A16C-5C73D7881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22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7043-8A03-49DA-8628-5D613DDF8C11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D4E-E29C-4B9A-A16C-5C73D7881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31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7043-8A03-49DA-8628-5D613DDF8C11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D4E-E29C-4B9A-A16C-5C73D7881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58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78" y="729615"/>
            <a:ext cx="2496561" cy="2553653"/>
          </a:xfrm>
        </p:spPr>
        <p:txBody>
          <a:bodyPr anchor="b"/>
          <a:lstStyle>
            <a:lvl1pPr>
              <a:defRPr sz="270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784" y="1575768"/>
            <a:ext cx="3918704" cy="7777493"/>
          </a:xfrm>
        </p:spPr>
        <p:txBody>
          <a:bodyPr/>
          <a:lstStyle>
            <a:lvl1pPr>
              <a:defRPr sz="2709"/>
            </a:lvl1pPr>
            <a:lvl2pPr>
              <a:defRPr sz="2370"/>
            </a:lvl2pPr>
            <a:lvl3pPr>
              <a:defRPr sz="2032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178" y="3283268"/>
            <a:ext cx="2496561" cy="6082659"/>
          </a:xfrm>
        </p:spPr>
        <p:txBody>
          <a:bodyPr/>
          <a:lstStyle>
            <a:lvl1pPr marL="0" indent="0">
              <a:buNone/>
              <a:defRPr sz="1354"/>
            </a:lvl1pPr>
            <a:lvl2pPr marL="387020" indent="0">
              <a:buNone/>
              <a:defRPr sz="1185"/>
            </a:lvl2pPr>
            <a:lvl3pPr marL="774040" indent="0">
              <a:buNone/>
              <a:defRPr sz="1016"/>
            </a:lvl3pPr>
            <a:lvl4pPr marL="1161059" indent="0">
              <a:buNone/>
              <a:defRPr sz="847"/>
            </a:lvl4pPr>
            <a:lvl5pPr marL="1548079" indent="0">
              <a:buNone/>
              <a:defRPr sz="847"/>
            </a:lvl5pPr>
            <a:lvl6pPr marL="1935099" indent="0">
              <a:buNone/>
              <a:defRPr sz="847"/>
            </a:lvl6pPr>
            <a:lvl7pPr marL="2322119" indent="0">
              <a:buNone/>
              <a:defRPr sz="847"/>
            </a:lvl7pPr>
            <a:lvl8pPr marL="2709139" indent="0">
              <a:buNone/>
              <a:defRPr sz="847"/>
            </a:lvl8pPr>
            <a:lvl9pPr marL="3096158" indent="0">
              <a:buNone/>
              <a:defRPr sz="84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7043-8A03-49DA-8628-5D613DDF8C11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D4E-E29C-4B9A-A16C-5C73D7881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90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78" y="729615"/>
            <a:ext cx="2496561" cy="2553653"/>
          </a:xfrm>
        </p:spPr>
        <p:txBody>
          <a:bodyPr anchor="b"/>
          <a:lstStyle>
            <a:lvl1pPr>
              <a:defRPr sz="270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90784" y="1575768"/>
            <a:ext cx="3918704" cy="7777493"/>
          </a:xfrm>
        </p:spPr>
        <p:txBody>
          <a:bodyPr anchor="t"/>
          <a:lstStyle>
            <a:lvl1pPr marL="0" indent="0">
              <a:buNone/>
              <a:defRPr sz="2709"/>
            </a:lvl1pPr>
            <a:lvl2pPr marL="387020" indent="0">
              <a:buNone/>
              <a:defRPr sz="2370"/>
            </a:lvl2pPr>
            <a:lvl3pPr marL="774040" indent="0">
              <a:buNone/>
              <a:defRPr sz="2032"/>
            </a:lvl3pPr>
            <a:lvl4pPr marL="1161059" indent="0">
              <a:buNone/>
              <a:defRPr sz="1693"/>
            </a:lvl4pPr>
            <a:lvl5pPr marL="1548079" indent="0">
              <a:buNone/>
              <a:defRPr sz="1693"/>
            </a:lvl5pPr>
            <a:lvl6pPr marL="1935099" indent="0">
              <a:buNone/>
              <a:defRPr sz="1693"/>
            </a:lvl6pPr>
            <a:lvl7pPr marL="2322119" indent="0">
              <a:buNone/>
              <a:defRPr sz="1693"/>
            </a:lvl7pPr>
            <a:lvl8pPr marL="2709139" indent="0">
              <a:buNone/>
              <a:defRPr sz="1693"/>
            </a:lvl8pPr>
            <a:lvl9pPr marL="3096158" indent="0">
              <a:buNone/>
              <a:defRPr sz="169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178" y="3283268"/>
            <a:ext cx="2496561" cy="6082659"/>
          </a:xfrm>
        </p:spPr>
        <p:txBody>
          <a:bodyPr/>
          <a:lstStyle>
            <a:lvl1pPr marL="0" indent="0">
              <a:buNone/>
              <a:defRPr sz="1354"/>
            </a:lvl1pPr>
            <a:lvl2pPr marL="387020" indent="0">
              <a:buNone/>
              <a:defRPr sz="1185"/>
            </a:lvl2pPr>
            <a:lvl3pPr marL="774040" indent="0">
              <a:buNone/>
              <a:defRPr sz="1016"/>
            </a:lvl3pPr>
            <a:lvl4pPr marL="1161059" indent="0">
              <a:buNone/>
              <a:defRPr sz="847"/>
            </a:lvl4pPr>
            <a:lvl5pPr marL="1548079" indent="0">
              <a:buNone/>
              <a:defRPr sz="847"/>
            </a:lvl5pPr>
            <a:lvl6pPr marL="1935099" indent="0">
              <a:buNone/>
              <a:defRPr sz="847"/>
            </a:lvl6pPr>
            <a:lvl7pPr marL="2322119" indent="0">
              <a:buNone/>
              <a:defRPr sz="847"/>
            </a:lvl7pPr>
            <a:lvl8pPr marL="2709139" indent="0">
              <a:buNone/>
              <a:defRPr sz="847"/>
            </a:lvl8pPr>
            <a:lvl9pPr marL="3096158" indent="0">
              <a:buNone/>
              <a:defRPr sz="84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7043-8A03-49DA-8628-5D613DDF8C11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8D4E-E29C-4B9A-A16C-5C73D7881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53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2170" y="582681"/>
            <a:ext cx="6676311" cy="2115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170" y="2913393"/>
            <a:ext cx="6676311" cy="694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170" y="10143677"/>
            <a:ext cx="1741646" cy="582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D7043-8A03-49DA-8628-5D613DDF8C11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4091" y="10143677"/>
            <a:ext cx="2612469" cy="582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66834" y="10143677"/>
            <a:ext cx="1741646" cy="582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38D4E-E29C-4B9A-A16C-5C73D7881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81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74040" rtl="0" eaLnBrk="1" latinLnBrk="0" hangingPunct="1">
        <a:lnSpc>
          <a:spcPct val="90000"/>
        </a:lnSpc>
        <a:spcBef>
          <a:spcPct val="0"/>
        </a:spcBef>
        <a:buNone/>
        <a:defRPr kumimoji="1" sz="37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510" indent="-193510" algn="l" defTabSz="774040" rtl="0" eaLnBrk="1" latinLnBrk="0" hangingPunct="1">
        <a:lnSpc>
          <a:spcPct val="90000"/>
        </a:lnSpc>
        <a:spcBef>
          <a:spcPts val="847"/>
        </a:spcBef>
        <a:buFont typeface="Arial" panose="020B0604020202020204" pitchFamily="34" charset="0"/>
        <a:buChar char="•"/>
        <a:defRPr kumimoji="1" sz="2370" kern="1200">
          <a:solidFill>
            <a:schemeClr val="tx1"/>
          </a:solidFill>
          <a:latin typeface="+mn-lt"/>
          <a:ea typeface="+mn-ea"/>
          <a:cs typeface="+mn-cs"/>
        </a:defRPr>
      </a:lvl1pPr>
      <a:lvl2pPr marL="580530" indent="-193510" algn="l" defTabSz="77404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kumimoji="1" sz="2032" kern="1200">
          <a:solidFill>
            <a:schemeClr val="tx1"/>
          </a:solidFill>
          <a:latin typeface="+mn-lt"/>
          <a:ea typeface="+mn-ea"/>
          <a:cs typeface="+mn-cs"/>
        </a:defRPr>
      </a:lvl2pPr>
      <a:lvl3pPr marL="967550" indent="-193510" algn="l" defTabSz="77404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kumimoji="1"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354569" indent="-193510" algn="l" defTabSz="77404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741589" indent="-193510" algn="l" defTabSz="77404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2128609" indent="-193510" algn="l" defTabSz="77404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515629" indent="-193510" algn="l" defTabSz="77404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902649" indent="-193510" algn="l" defTabSz="77404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289668" indent="-193510" algn="l" defTabSz="77404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4040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7020" algn="l" defTabSz="774040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4040" algn="l" defTabSz="774040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1059" algn="l" defTabSz="774040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8079" algn="l" defTabSz="774040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5099" algn="l" defTabSz="774040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2119" algn="l" defTabSz="774040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9139" algn="l" defTabSz="774040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6158" algn="l" defTabSz="774040" rtl="0" eaLnBrk="1" latinLnBrk="0" hangingPunct="1"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9ACF6DD-8078-6BC2-69E3-7E3400130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93" r="23252"/>
          <a:stretch/>
        </p:blipFill>
        <p:spPr>
          <a:xfrm rot="16200000">
            <a:off x="-1601787" y="1601787"/>
            <a:ext cx="10944225" cy="7740650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DEB909A-F3D8-CF2B-BF9B-A75FCA793891}"/>
              </a:ext>
            </a:extLst>
          </p:cNvPr>
          <p:cNvSpPr/>
          <p:nvPr/>
        </p:nvSpPr>
        <p:spPr>
          <a:xfrm>
            <a:off x="404037" y="510363"/>
            <a:ext cx="6953693" cy="100371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63913242-B588-62A7-2E22-029EAFAA1703}"/>
              </a:ext>
            </a:extLst>
          </p:cNvPr>
          <p:cNvGrpSpPr/>
          <p:nvPr/>
        </p:nvGrpSpPr>
        <p:grpSpPr>
          <a:xfrm>
            <a:off x="-1424763" y="256417"/>
            <a:ext cx="13442311" cy="10480608"/>
            <a:chOff x="-1424763" y="256417"/>
            <a:chExt cx="13442311" cy="10480608"/>
          </a:xfrm>
        </p:grpSpPr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A5CC7660-58D5-6A2C-3AD2-7833E31EB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886508">
              <a:off x="312429" y="7845886"/>
              <a:ext cx="2276154" cy="2891139"/>
            </a:xfrm>
            <a:prstGeom prst="rect">
              <a:avLst/>
            </a:prstGeom>
          </p:spPr>
        </p:pic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A779DAE9-9E68-3FA1-19D0-7C7D1A9B3DA6}"/>
                </a:ext>
              </a:extLst>
            </p:cNvPr>
            <p:cNvGrpSpPr/>
            <p:nvPr/>
          </p:nvGrpSpPr>
          <p:grpSpPr>
            <a:xfrm>
              <a:off x="-1424763" y="256417"/>
              <a:ext cx="13442311" cy="10068193"/>
              <a:chOff x="-1424763" y="256417"/>
              <a:chExt cx="13442311" cy="10068193"/>
            </a:xfrm>
          </p:grpSpPr>
          <p:grpSp>
            <p:nvGrpSpPr>
              <p:cNvPr id="46" name="グループ化 45">
                <a:extLst>
                  <a:ext uri="{FF2B5EF4-FFF2-40B4-BE49-F238E27FC236}">
                    <a16:creationId xmlns:a16="http://schemas.microsoft.com/office/drawing/2014/main" id="{4D86E604-D5C5-4E1C-992E-38569974FA7C}"/>
                  </a:ext>
                </a:extLst>
              </p:cNvPr>
              <p:cNvGrpSpPr/>
              <p:nvPr/>
            </p:nvGrpSpPr>
            <p:grpSpPr>
              <a:xfrm>
                <a:off x="-1424763" y="256417"/>
                <a:ext cx="10271051" cy="3624586"/>
                <a:chOff x="-1359953" y="802608"/>
                <a:chExt cx="10271051" cy="3126407"/>
              </a:xfrm>
            </p:grpSpPr>
            <p:sp>
              <p:nvSpPr>
                <p:cNvPr id="56" name="四角形: 角を丸くする 55">
                  <a:extLst>
                    <a:ext uri="{FF2B5EF4-FFF2-40B4-BE49-F238E27FC236}">
                      <a16:creationId xmlns:a16="http://schemas.microsoft.com/office/drawing/2014/main" id="{502E294F-8B63-AEE3-9498-69D15EB2516C}"/>
                    </a:ext>
                  </a:extLst>
                </p:cNvPr>
                <p:cNvSpPr/>
                <p:nvPr/>
              </p:nvSpPr>
              <p:spPr>
                <a:xfrm>
                  <a:off x="-1359953" y="1237527"/>
                  <a:ext cx="10271051" cy="2691488"/>
                </a:xfrm>
                <a:prstGeom prst="roundRect">
                  <a:avLst>
                    <a:gd name="adj" fmla="val 39296"/>
                  </a:avLst>
                </a:prstGeom>
                <a:blipFill>
                  <a:blip r:embed="rId4"/>
                  <a:tile tx="0" ty="0" sx="100000" sy="100000" flip="none" algn="tl"/>
                </a:blipFill>
                <a:ln w="476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81492" tIns="40746" rIns="81492" bIns="4074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sz="1722"/>
                </a:p>
              </p:txBody>
            </p:sp>
            <p:sp>
              <p:nvSpPr>
                <p:cNvPr id="57" name="テキスト プレースホルダー 1">
                  <a:extLst>
                    <a:ext uri="{FF2B5EF4-FFF2-40B4-BE49-F238E27FC236}">
                      <a16:creationId xmlns:a16="http://schemas.microsoft.com/office/drawing/2014/main" id="{3E7468EF-E877-86D0-58CC-52A99CB9F8B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12789" y="2001493"/>
                  <a:ext cx="6947542" cy="1670883"/>
                </a:xfrm>
                <a:prstGeom prst="rect">
                  <a:avLst/>
                </a:prstGeom>
              </p:spPr>
              <p:txBody>
                <a:bodyPr vert="horz" lIns="81492" tIns="40746" rIns="81492" bIns="40746"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9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ja-JP" altLang="en-US" sz="4095" b="1" dirty="0">
                      <a:solidFill>
                        <a:schemeClr val="tx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 </a:t>
                  </a:r>
                  <a:r>
                    <a:rPr kumimoji="1" lang="ja-JP" altLang="en-US" sz="3754" b="1" dirty="0">
                      <a:solidFill>
                        <a:schemeClr val="tx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夏休み子ども教室</a:t>
                  </a:r>
                  <a:endParaRPr kumimoji="1" lang="en-US" altLang="ja-JP" sz="4095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  <a:p>
                  <a:r>
                    <a:rPr kumimoji="1" lang="ja-JP" altLang="en-US" sz="3413" b="1" dirty="0">
                      <a:solidFill>
                        <a:schemeClr val="tx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　～金づちとんとん　</a:t>
                  </a:r>
                  <a:endParaRPr kumimoji="1" lang="en-US" altLang="ja-JP" sz="3413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  <a:p>
                  <a:pPr algn="ctr"/>
                  <a:r>
                    <a:rPr kumimoji="1" lang="ja-JP" altLang="en-US" sz="3413" b="1" dirty="0">
                      <a:solidFill>
                        <a:schemeClr val="tx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　　ｵﾘｼﾞﾅﾙﾍﾟﾝｽﾀﾝﾄﾞを作ろう～</a:t>
                  </a:r>
                </a:p>
              </p:txBody>
            </p:sp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AA2BC27F-741C-1BEA-4DF1-F73ADF9CC3D4}"/>
                    </a:ext>
                  </a:extLst>
                </p:cNvPr>
                <p:cNvSpPr txBox="1"/>
                <p:nvPr/>
              </p:nvSpPr>
              <p:spPr>
                <a:xfrm>
                  <a:off x="659553" y="1414044"/>
                  <a:ext cx="3310592" cy="410932"/>
                </a:xfrm>
                <a:prstGeom prst="rect">
                  <a:avLst/>
                </a:prstGeom>
                <a:noFill/>
                <a:ln w="508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96" b="1" dirty="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長作公民館主催講座</a:t>
                  </a:r>
                </a:p>
              </p:txBody>
            </p:sp>
            <p:grpSp>
              <p:nvGrpSpPr>
                <p:cNvPr id="59" name="グループ化 58">
                  <a:extLst>
                    <a:ext uri="{FF2B5EF4-FFF2-40B4-BE49-F238E27FC236}">
                      <a16:creationId xmlns:a16="http://schemas.microsoft.com/office/drawing/2014/main" id="{211D6145-4B3F-7E1C-C896-72B86B08FCAD}"/>
                    </a:ext>
                  </a:extLst>
                </p:cNvPr>
                <p:cNvGrpSpPr/>
                <p:nvPr/>
              </p:nvGrpSpPr>
              <p:grpSpPr>
                <a:xfrm>
                  <a:off x="4845915" y="802608"/>
                  <a:ext cx="3140101" cy="1321959"/>
                  <a:chOff x="5500210" y="694648"/>
                  <a:chExt cx="2456880" cy="1672078"/>
                </a:xfrm>
              </p:grpSpPr>
              <p:sp>
                <p:nvSpPr>
                  <p:cNvPr id="60" name="楕円 59">
                    <a:extLst>
                      <a:ext uri="{FF2B5EF4-FFF2-40B4-BE49-F238E27FC236}">
                        <a16:creationId xmlns:a16="http://schemas.microsoft.com/office/drawing/2014/main" id="{BE08FD6C-4F41-D579-E21D-ED73DF2B9315}"/>
                      </a:ext>
                    </a:extLst>
                  </p:cNvPr>
                  <p:cNvSpPr/>
                  <p:nvPr/>
                </p:nvSpPr>
                <p:spPr>
                  <a:xfrm>
                    <a:off x="5500210" y="694648"/>
                    <a:ext cx="2178834" cy="1492548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81492" tIns="40746" rIns="81492" bIns="40746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kumimoji="1" lang="en-US" altLang="ja-JP" sz="1722" b="1" dirty="0">
                      <a:ln w="22225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1" name="テキスト ボックス 60">
                    <a:extLst>
                      <a:ext uri="{FF2B5EF4-FFF2-40B4-BE49-F238E27FC236}">
                        <a16:creationId xmlns:a16="http://schemas.microsoft.com/office/drawing/2014/main" id="{7160BEAB-F579-845C-5E24-D47F913D4AB1}"/>
                      </a:ext>
                    </a:extLst>
                  </p:cNvPr>
                  <p:cNvSpPr txBox="1"/>
                  <p:nvPr/>
                </p:nvSpPr>
                <p:spPr>
                  <a:xfrm>
                    <a:off x="5676559" y="909156"/>
                    <a:ext cx="2280531" cy="14575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722" dirty="0">
                        <a:ln w="34925">
                          <a:noFill/>
                        </a:ln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受付期間</a:t>
                    </a:r>
                    <a:endParaRPr kumimoji="1" lang="en-US" altLang="ja-JP" sz="1722" dirty="0">
                      <a:ln w="34925">
                        <a:noFill/>
                      </a:ln>
                      <a:solidFill>
                        <a:schemeClr val="bg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endParaRPr>
                  </a:p>
                  <a:p>
                    <a:r>
                      <a:rPr kumimoji="1" lang="en-US" altLang="ja-JP" sz="1722" dirty="0">
                        <a:ln w="34925">
                          <a:noFill/>
                        </a:ln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7</a:t>
                    </a:r>
                    <a:r>
                      <a:rPr kumimoji="1" lang="ja-JP" altLang="en-US" sz="1722" dirty="0">
                        <a:ln w="34925">
                          <a:noFill/>
                        </a:ln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月</a:t>
                    </a:r>
                    <a:r>
                      <a:rPr kumimoji="1" lang="en-US" altLang="ja-JP" sz="1722" dirty="0">
                        <a:ln w="34925">
                          <a:noFill/>
                        </a:ln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2</a:t>
                    </a:r>
                    <a:r>
                      <a:rPr kumimoji="1" lang="ja-JP" altLang="en-US" sz="1722" dirty="0">
                        <a:ln w="34925">
                          <a:noFill/>
                        </a:ln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日</a:t>
                    </a:r>
                    <a:r>
                      <a:rPr kumimoji="1" lang="en-US" altLang="ja-JP" sz="1722" dirty="0">
                        <a:ln w="34925">
                          <a:noFill/>
                        </a:ln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(</a:t>
                    </a:r>
                    <a:r>
                      <a:rPr kumimoji="1" lang="ja-JP" altLang="en-US" sz="1722" dirty="0">
                        <a:ln w="34925">
                          <a:noFill/>
                        </a:ln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日</a:t>
                    </a:r>
                    <a:r>
                      <a:rPr kumimoji="1" lang="en-US" altLang="ja-JP" sz="1722" dirty="0">
                        <a:ln w="34925">
                          <a:noFill/>
                        </a:ln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)</a:t>
                    </a:r>
                    <a:r>
                      <a:rPr kumimoji="1" lang="ja-JP" altLang="en-US" sz="1722" dirty="0">
                        <a:ln w="34925">
                          <a:noFill/>
                        </a:ln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～</a:t>
                    </a:r>
                    <a:r>
                      <a:rPr kumimoji="1" lang="en-US" altLang="ja-JP" sz="1722" dirty="0">
                        <a:ln w="34925">
                          <a:noFill/>
                        </a:ln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1</a:t>
                    </a:r>
                    <a:r>
                      <a:rPr kumimoji="1" lang="ja-JP" altLang="en-US" sz="1722" dirty="0">
                        <a:ln w="34925">
                          <a:noFill/>
                        </a:ln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２日</a:t>
                    </a:r>
                    <a:r>
                      <a:rPr kumimoji="1" lang="en-US" altLang="ja-JP" sz="1722" dirty="0">
                        <a:ln w="34925">
                          <a:noFill/>
                        </a:ln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(</a:t>
                    </a:r>
                    <a:r>
                      <a:rPr kumimoji="1" lang="ja-JP" altLang="en-US" sz="1722" dirty="0">
                        <a:ln w="34925">
                          <a:noFill/>
                        </a:ln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水）　　　</a:t>
                    </a:r>
                    <a:endParaRPr kumimoji="1" lang="en-US" altLang="ja-JP" sz="1722" dirty="0">
                      <a:ln w="34925">
                        <a:noFill/>
                      </a:ln>
                      <a:solidFill>
                        <a:schemeClr val="bg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endParaRPr>
                  </a:p>
                  <a:p>
                    <a:r>
                      <a:rPr kumimoji="1" lang="ja-JP" altLang="en-US" sz="1722" dirty="0">
                        <a:ln w="34925">
                          <a:noFill/>
                        </a:ln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　　　</a:t>
                    </a:r>
                    <a:r>
                      <a:rPr kumimoji="1" lang="en-US" altLang="ja-JP" sz="1722" dirty="0">
                        <a:ln w="34925">
                          <a:noFill/>
                        </a:ln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9</a:t>
                    </a:r>
                    <a:r>
                      <a:rPr kumimoji="1" lang="ja-JP" altLang="en-US" sz="1722" dirty="0">
                        <a:ln w="34925">
                          <a:noFill/>
                        </a:ln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時～１７時</a:t>
                    </a:r>
                    <a:endParaRPr kumimoji="1" lang="en-US" altLang="ja-JP" sz="1722" dirty="0">
                      <a:ln w="34925">
                        <a:noFill/>
                      </a:ln>
                      <a:solidFill>
                        <a:schemeClr val="bg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endParaRPr>
                  </a:p>
                  <a:p>
                    <a:r>
                      <a:rPr kumimoji="1" lang="ja-JP" altLang="en-US" sz="1722" dirty="0">
                        <a:ln w="34925">
                          <a:noFill/>
                        </a:ln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　</a:t>
                    </a:r>
                  </a:p>
                </p:txBody>
              </p:sp>
            </p:grpSp>
          </p:grp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1F6080C6-2BC6-AA26-F309-8F9E406CE890}"/>
                  </a:ext>
                </a:extLst>
              </p:cNvPr>
              <p:cNvSpPr txBox="1"/>
              <p:nvPr/>
            </p:nvSpPr>
            <p:spPr>
              <a:xfrm>
                <a:off x="504487" y="4580700"/>
                <a:ext cx="6622700" cy="2928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★日時　令和</a:t>
                </a:r>
                <a:r>
                  <a:rPr kumimoji="1" lang="en-US" altLang="ja-JP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5</a:t>
                </a:r>
                <a:r>
                  <a:rPr kumimoji="1" lang="ja-JP" altLang="en-US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年</a:t>
                </a:r>
                <a:r>
                  <a:rPr kumimoji="1" lang="en-US" altLang="ja-JP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8</a:t>
                </a:r>
                <a:r>
                  <a:rPr kumimoji="1" lang="ja-JP" altLang="en-US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月</a:t>
                </a:r>
                <a:r>
                  <a:rPr kumimoji="1" lang="en-US" altLang="ja-JP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1</a:t>
                </a:r>
                <a:r>
                  <a:rPr kumimoji="1" lang="ja-JP" altLang="en-US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日</a:t>
                </a:r>
                <a:r>
                  <a:rPr kumimoji="1" lang="en-US" altLang="ja-JP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(</a:t>
                </a:r>
                <a:r>
                  <a:rPr kumimoji="1" lang="ja-JP" altLang="en-US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火</a:t>
                </a:r>
                <a:r>
                  <a:rPr kumimoji="1" lang="en-US" altLang="ja-JP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) 10-12</a:t>
                </a:r>
              </a:p>
              <a:p>
                <a:r>
                  <a:rPr kumimoji="1" lang="ja-JP" altLang="en-US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★場所　長作公民館　講堂</a:t>
                </a:r>
                <a:endParaRPr kumimoji="1" lang="en-US" altLang="ja-JP" sz="2048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ja-JP" altLang="en-US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★対象　市内在住又は在学の</a:t>
                </a:r>
                <a:endParaRPr kumimoji="1" lang="en-US" altLang="ja-JP" sz="2048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ja-JP" altLang="en-US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　　小学</a:t>
                </a:r>
                <a:r>
                  <a:rPr kumimoji="1" lang="en-US" altLang="ja-JP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3</a:t>
                </a:r>
                <a:r>
                  <a:rPr kumimoji="1" lang="ja-JP" altLang="en-US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年生～</a:t>
                </a:r>
                <a:r>
                  <a:rPr kumimoji="1" lang="en-US" altLang="ja-JP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6</a:t>
                </a:r>
                <a:r>
                  <a:rPr kumimoji="1" lang="ja-JP" altLang="en-US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年生　１２名</a:t>
                </a:r>
                <a:endParaRPr kumimoji="1" lang="en-US" altLang="ja-JP" sz="2048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ja-JP" altLang="en-US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   　</a:t>
                </a:r>
                <a:r>
                  <a:rPr kumimoji="1" lang="en-US" altLang="ja-JP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(</a:t>
                </a:r>
                <a:r>
                  <a:rPr kumimoji="1" lang="ja-JP" altLang="en-US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応募多数の場合は抽選となります）</a:t>
                </a:r>
                <a:endParaRPr kumimoji="1" lang="en-US" altLang="ja-JP" sz="2048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ja-JP" altLang="en-US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★持ち物　水彩の筆</a:t>
                </a:r>
                <a:r>
                  <a:rPr kumimoji="1" lang="en-US" altLang="ja-JP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(</a:t>
                </a:r>
                <a:r>
                  <a:rPr kumimoji="1" lang="ja-JP" altLang="en-US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２～３本</a:t>
                </a:r>
                <a:r>
                  <a:rPr kumimoji="1" lang="en-US" altLang="ja-JP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)</a:t>
                </a:r>
                <a:r>
                  <a:rPr kumimoji="1" lang="ja-JP" altLang="en-US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･水入れ･</a:t>
                </a:r>
                <a:endParaRPr kumimoji="1" lang="en-US" altLang="ja-JP" sz="2048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ja-JP" altLang="en-US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　筆拭き用小タオル･発砲トレイ</a:t>
                </a:r>
                <a:r>
                  <a:rPr kumimoji="1" lang="en-US" altLang="ja-JP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2</a:t>
                </a:r>
                <a:r>
                  <a:rPr kumimoji="1" lang="ja-JP" altLang="en-US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枚</a:t>
                </a:r>
                <a:r>
                  <a:rPr kumimoji="1" lang="en-US" altLang="ja-JP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(10</a:t>
                </a:r>
                <a:r>
                  <a:rPr kumimoji="1" lang="ja-JP" altLang="en-US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～</a:t>
                </a:r>
                <a:r>
                  <a:rPr kumimoji="1" lang="en-US" altLang="ja-JP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20cm)</a:t>
                </a:r>
              </a:p>
              <a:p>
                <a:r>
                  <a:rPr kumimoji="1" lang="ja-JP" altLang="en-US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　金づち</a:t>
                </a:r>
                <a:r>
                  <a:rPr kumimoji="1" lang="en-US" altLang="ja-JP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(</a:t>
                </a:r>
                <a:r>
                  <a:rPr kumimoji="1" lang="ja-JP" altLang="en-US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あれば</a:t>
                </a:r>
                <a:r>
                  <a:rPr kumimoji="1" lang="en-US" altLang="ja-JP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)</a:t>
                </a:r>
                <a:r>
                  <a:rPr kumimoji="1" lang="ja-JP" altLang="en-US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･ｳｪｯﾄﾃｨｯｼｭ･筆記用具･飲み物</a:t>
                </a:r>
                <a:endParaRPr kumimoji="1" lang="en-US" altLang="ja-JP" sz="2048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ja-JP" altLang="en-US" sz="2048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★材料費　６００円</a:t>
                </a:r>
                <a:endParaRPr kumimoji="1" lang="en-US" altLang="ja-JP" sz="2048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grpSp>
            <p:nvGrpSpPr>
              <p:cNvPr id="48" name="グループ化 47">
                <a:extLst>
                  <a:ext uri="{FF2B5EF4-FFF2-40B4-BE49-F238E27FC236}">
                    <a16:creationId xmlns:a16="http://schemas.microsoft.com/office/drawing/2014/main" id="{A7DF7A15-EEB9-7922-9458-93612B79D342}"/>
                  </a:ext>
                </a:extLst>
              </p:cNvPr>
              <p:cNvGrpSpPr/>
              <p:nvPr/>
            </p:nvGrpSpPr>
            <p:grpSpPr>
              <a:xfrm>
                <a:off x="2425190" y="8258302"/>
                <a:ext cx="4954748" cy="2066308"/>
                <a:chOff x="2644233" y="8509484"/>
                <a:chExt cx="4954748" cy="2066308"/>
              </a:xfrm>
            </p:grpSpPr>
            <p:sp>
              <p:nvSpPr>
                <p:cNvPr id="50" name="角丸四角形 11">
                  <a:extLst>
                    <a:ext uri="{FF2B5EF4-FFF2-40B4-BE49-F238E27FC236}">
                      <a16:creationId xmlns:a16="http://schemas.microsoft.com/office/drawing/2014/main" id="{597E4342-B6C1-5B9D-8768-1A479E734ADC}"/>
                    </a:ext>
                  </a:extLst>
                </p:cNvPr>
                <p:cNvSpPr/>
                <p:nvPr/>
              </p:nvSpPr>
              <p:spPr>
                <a:xfrm>
                  <a:off x="2644233" y="8509484"/>
                  <a:ext cx="4873364" cy="2066308"/>
                </a:xfrm>
                <a:prstGeom prst="roundRect">
                  <a:avLst/>
                </a:prstGeom>
                <a:blipFill>
                  <a:blip r:embed="rId4"/>
                  <a:tile tx="0" ty="0" sx="100000" sy="100000" flip="none" algn="tl"/>
                </a:blipFill>
                <a:ln w="158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81492" tIns="40746" rIns="81492" bIns="4074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sz="1722"/>
                </a:p>
              </p:txBody>
            </p:sp>
            <p:grpSp>
              <p:nvGrpSpPr>
                <p:cNvPr id="51" name="グループ化 50">
                  <a:extLst>
                    <a:ext uri="{FF2B5EF4-FFF2-40B4-BE49-F238E27FC236}">
                      <a16:creationId xmlns:a16="http://schemas.microsoft.com/office/drawing/2014/main" id="{8790BCD7-CE8A-412B-B189-AEADE71CA41B}"/>
                    </a:ext>
                  </a:extLst>
                </p:cNvPr>
                <p:cNvGrpSpPr/>
                <p:nvPr/>
              </p:nvGrpSpPr>
              <p:grpSpPr>
                <a:xfrm>
                  <a:off x="2960976" y="8629888"/>
                  <a:ext cx="4638005" cy="1831221"/>
                  <a:chOff x="3066813" y="8071066"/>
                  <a:chExt cx="4638005" cy="1831221"/>
                </a:xfrm>
              </p:grpSpPr>
              <p:sp>
                <p:nvSpPr>
                  <p:cNvPr id="52" name="正方形/長方形 51">
                    <a:extLst>
                      <a:ext uri="{FF2B5EF4-FFF2-40B4-BE49-F238E27FC236}">
                        <a16:creationId xmlns:a16="http://schemas.microsoft.com/office/drawing/2014/main" id="{68AFEEB3-4722-5CA4-BEF9-D3822EC39B14}"/>
                      </a:ext>
                    </a:extLst>
                  </p:cNvPr>
                  <p:cNvSpPr/>
                  <p:nvPr/>
                </p:nvSpPr>
                <p:spPr>
                  <a:xfrm>
                    <a:off x="3066813" y="8071066"/>
                    <a:ext cx="4638005" cy="182550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kumimoji="1" lang="ja-JP" altLang="en-US" sz="1877" b="1" dirty="0">
                        <a:ln w="38100">
                          <a:noFill/>
                        </a:ln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申込み・問合せ先</a:t>
                    </a:r>
                    <a:endParaRPr kumimoji="1" lang="en-US" altLang="ja-JP" sz="1877" b="1" dirty="0">
                      <a:ln w="38100">
                        <a:noFill/>
                      </a:ln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endParaRPr>
                  </a:p>
                  <a:p>
                    <a:r>
                      <a:rPr kumimoji="1" lang="ja-JP" altLang="en-US" sz="1877" b="1" dirty="0">
                        <a:ln w="38100">
                          <a:noFill/>
                        </a:ln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　長作公民館</a:t>
                    </a:r>
                    <a:endParaRPr kumimoji="1" lang="en-US" altLang="ja-JP" sz="1877" b="1" dirty="0">
                      <a:ln w="38100">
                        <a:noFill/>
                      </a:ln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endParaRPr>
                  </a:p>
                  <a:p>
                    <a:r>
                      <a:rPr kumimoji="1" lang="ja-JP" altLang="en-US" sz="1877" b="1" dirty="0">
                        <a:ln w="38100">
                          <a:noFill/>
                        </a:ln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　花見川区長作台</a:t>
                    </a:r>
                    <a:r>
                      <a:rPr kumimoji="1" lang="en-US" altLang="ja-JP" sz="1877" b="1" dirty="0">
                        <a:ln w="38100">
                          <a:noFill/>
                        </a:ln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1722-1</a:t>
                    </a:r>
                    <a:r>
                      <a:rPr kumimoji="1" lang="ja-JP" altLang="en-US" sz="1877" b="1" dirty="0">
                        <a:ln w="38100">
                          <a:noFill/>
                        </a:ln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　</a:t>
                    </a:r>
                    <a:endParaRPr kumimoji="1" lang="en-US" altLang="ja-JP" sz="1877" b="1" dirty="0">
                      <a:ln w="38100">
                        <a:noFill/>
                      </a:ln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endParaRPr>
                  </a:p>
                  <a:p>
                    <a:r>
                      <a:rPr kumimoji="1" lang="ja-JP" altLang="en-US" sz="1877" b="1" dirty="0">
                        <a:ln w="38100">
                          <a:noFill/>
                        </a:ln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　 </a:t>
                    </a:r>
                    <a:r>
                      <a:rPr kumimoji="1" lang="en-US" altLang="ja-JP" sz="1877" b="1" dirty="0">
                        <a:ln w="38100">
                          <a:noFill/>
                        </a:ln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043-286-1919</a:t>
                    </a:r>
                    <a:r>
                      <a:rPr kumimoji="1" lang="ja-JP" altLang="en-US" sz="1877" b="1" dirty="0">
                        <a:ln w="38100">
                          <a:noFill/>
                        </a:ln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 </a:t>
                    </a:r>
                    <a:endParaRPr kumimoji="1" lang="en-US" altLang="ja-JP" sz="1877" b="1" dirty="0">
                      <a:ln w="38100">
                        <a:noFill/>
                      </a:ln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endParaRPr>
                  </a:p>
                  <a:p>
                    <a:r>
                      <a:rPr kumimoji="1" lang="ja-JP" altLang="en-US" sz="1877" b="1" dirty="0">
                        <a:ln w="38100">
                          <a:noFill/>
                        </a:ln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電話又は当館窓口、</a:t>
                    </a:r>
                    <a:endParaRPr kumimoji="1" lang="en-US" altLang="ja-JP" sz="1877" b="1" dirty="0">
                      <a:ln w="38100">
                        <a:noFill/>
                      </a:ln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endParaRPr>
                  </a:p>
                  <a:p>
                    <a:r>
                      <a:rPr kumimoji="1" lang="en-US" altLang="ja-JP" sz="1877" b="1" dirty="0">
                        <a:ln w="38100">
                          <a:noFill/>
                        </a:ln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HP</a:t>
                    </a:r>
                    <a:r>
                      <a:rPr kumimoji="1" lang="ja-JP" altLang="en-US" sz="1877" b="1" dirty="0">
                        <a:ln w="38100">
                          <a:noFill/>
                        </a:ln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からも申込できます</a:t>
                    </a:r>
                  </a:p>
                </p:txBody>
              </p:sp>
              <p:grpSp>
                <p:nvGrpSpPr>
                  <p:cNvPr id="53" name="グループ化 52">
                    <a:extLst>
                      <a:ext uri="{FF2B5EF4-FFF2-40B4-BE49-F238E27FC236}">
                        <a16:creationId xmlns:a16="http://schemas.microsoft.com/office/drawing/2014/main" id="{89974E70-FB33-D662-6C34-6FF35A99BD29}"/>
                      </a:ext>
                    </a:extLst>
                  </p:cNvPr>
                  <p:cNvGrpSpPr/>
                  <p:nvPr/>
                </p:nvGrpSpPr>
                <p:grpSpPr>
                  <a:xfrm>
                    <a:off x="6118149" y="8207938"/>
                    <a:ext cx="1418978" cy="1694349"/>
                    <a:chOff x="7215585" y="9278216"/>
                    <a:chExt cx="1663137" cy="1985891"/>
                  </a:xfrm>
                </p:grpSpPr>
                <p:pic>
                  <p:nvPicPr>
                    <p:cNvPr id="54" name="図 53">
                      <a:extLst>
                        <a:ext uri="{FF2B5EF4-FFF2-40B4-BE49-F238E27FC236}">
                          <a16:creationId xmlns:a16="http://schemas.microsoft.com/office/drawing/2014/main" id="{4F9ADD25-0BC1-A594-AA9F-527C4070F1E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334966" y="9278216"/>
                      <a:ext cx="1290407" cy="130043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5" name="テキスト ボックス 16">
                      <a:extLst>
                        <a:ext uri="{FF2B5EF4-FFF2-40B4-BE49-F238E27FC236}">
                          <a16:creationId xmlns:a16="http://schemas.microsoft.com/office/drawing/2014/main" id="{027D0AA5-7E3C-DDA5-EB51-FE7F8069AF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15585" y="10663483"/>
                      <a:ext cx="1663137" cy="60062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kumimoji="1" lang="ja-JP" altLang="en-US" sz="1365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長作公民館</a:t>
                      </a:r>
                      <a:endParaRPr kumimoji="1" lang="en-US" altLang="ja-JP" sz="1365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365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ＨＰはこちら　</a:t>
                      </a:r>
                      <a:endParaRPr kumimoji="1" lang="en-US" altLang="ja-JP" sz="1365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p:txBody>
                </p:sp>
              </p:grpSp>
            </p:grpSp>
          </p:grpSp>
          <p:pic>
            <p:nvPicPr>
              <p:cNvPr id="49" name="図 48">
                <a:extLst>
                  <a:ext uri="{FF2B5EF4-FFF2-40B4-BE49-F238E27FC236}">
                    <a16:creationId xmlns:a16="http://schemas.microsoft.com/office/drawing/2014/main" id="{F2150946-2FD4-D7A6-2BB8-C6A3D242EE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684123">
                <a:off x="9790313" y="4087803"/>
                <a:ext cx="2227235" cy="1685729"/>
              </a:xfrm>
              <a:prstGeom prst="rect">
                <a:avLst/>
              </a:prstGeom>
            </p:spPr>
          </p:pic>
        </p:grpSp>
      </p:grpSp>
      <p:pic>
        <p:nvPicPr>
          <p:cNvPr id="63" name="図 62">
            <a:extLst>
              <a:ext uri="{FF2B5EF4-FFF2-40B4-BE49-F238E27FC236}">
                <a16:creationId xmlns:a16="http://schemas.microsoft.com/office/drawing/2014/main" id="{F9D7230D-E6DB-F9A7-E503-F21E3D1820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632829">
            <a:off x="5307221" y="4259225"/>
            <a:ext cx="1804171" cy="136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2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763</TotalTime>
  <Words>155</Words>
  <Application>Microsoft Office PowerPoint</Application>
  <PresentationFormat>ユーザー設定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HG丸ｺﾞｼｯｸM-PRO</vt:lpstr>
      <vt:lpstr>Arial</vt:lpstr>
      <vt:lpstr>Calibri</vt:lpstr>
      <vt:lpstr>Calibri Light</vt:lpstr>
      <vt:lpstr>Office テーマ</vt:lpstr>
      <vt:lpstr>PowerPoint プレゼンテーション</vt:lpstr>
    </vt:vector>
  </TitlesOfParts>
  <Company>八千代市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八千代市</dc:creator>
  <cp:lastModifiedBy>秦 美智子</cp:lastModifiedBy>
  <cp:revision>20</cp:revision>
  <cp:lastPrinted>2023-06-14T02:31:15Z</cp:lastPrinted>
  <dcterms:created xsi:type="dcterms:W3CDTF">2021-11-28T06:41:20Z</dcterms:created>
  <dcterms:modified xsi:type="dcterms:W3CDTF">2023-06-14T02:32:01Z</dcterms:modified>
</cp:coreProperties>
</file>