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78" r:id="rId2"/>
    <p:sldId id="279" r:id="rId3"/>
    <p:sldId id="280" r:id="rId4"/>
    <p:sldId id="281" r:id="rId5"/>
    <p:sldId id="282" r:id="rId6"/>
  </p:sldIdLst>
  <p:sldSz cx="9906000" cy="6858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33CC33"/>
    <a:srgbClr val="00FF00"/>
    <a:srgbClr val="0000FF"/>
    <a:srgbClr val="009900"/>
    <a:srgbClr val="66FF33"/>
    <a:srgbClr val="669900"/>
    <a:srgbClr val="33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04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76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36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3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50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21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53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2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12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71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B9E6-EBC6-4916-801F-337E74B9FEFD}" type="datetimeFigureOut">
              <a:rPr kumimoji="1" lang="ja-JP" altLang="en-US" smtClean="0"/>
              <a:t>2024/3/9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C0302-85C6-4582-A56E-B526D58A2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DD7AD0C-5D5D-6313-5AA0-D71115FB7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20000" contrast="20000"/>
          </a:blip>
          <a:srcRect l="-804" t="-62" r="20320" b="-2"/>
          <a:stretch/>
        </p:blipFill>
        <p:spPr>
          <a:xfrm>
            <a:off x="8742914" y="4665455"/>
            <a:ext cx="1163086" cy="14590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3CF3A49-0D34-C6AA-A903-9020D74C4B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8295658" y="4656989"/>
            <a:ext cx="770474" cy="7774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1FBB2EF-1B01-5512-7EA2-3F4871E9C9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20000" contrast="20000"/>
          </a:blip>
          <a:srcRect r="36819" b="44463"/>
          <a:stretch/>
        </p:blipFill>
        <p:spPr>
          <a:xfrm>
            <a:off x="5057334" y="2557308"/>
            <a:ext cx="4848666" cy="430069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26CDC4E-5131-B476-09DA-7B6CC7C5A7FE}"/>
              </a:ext>
            </a:extLst>
          </p:cNvPr>
          <p:cNvSpPr txBox="1"/>
          <p:nvPr/>
        </p:nvSpPr>
        <p:spPr>
          <a:xfrm>
            <a:off x="456790" y="2995822"/>
            <a:ext cx="9201088" cy="36275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900"/>
              </a:spcBef>
            </a:pP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場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</a:t>
            </a: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所　 　犢橋公民館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講堂</a:t>
            </a:r>
            <a:endParaRPr lang="en-US" altLang="ja-JP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対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  　</a:t>
            </a:r>
            <a:r>
              <a:rPr lang="ja-JP" altLang="ja-JP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象　　</a:t>
            </a:r>
            <a:r>
              <a:rPr lang="ja-JP" altLang="en-US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どなたでも</a:t>
            </a:r>
            <a:endParaRPr lang="en-US" altLang="ja-JP" b="1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定　　　 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員　　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０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人（抽選）</a:t>
            </a:r>
            <a:endParaRPr lang="ja-JP" altLang="en-US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参</a:t>
            </a:r>
            <a:r>
              <a:rPr lang="ja-JP" altLang="en-US" sz="17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加</a:t>
            </a:r>
            <a:r>
              <a:rPr lang="ja-JP" altLang="en-US" sz="17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費　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1,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６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円</a:t>
            </a: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持　ち　物　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エプロン、園芸用手袋、タオル、持ち帰り用の袋（大きめ）、飲み物、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講　 　　師　　</a:t>
            </a:r>
            <a:r>
              <a:rPr lang="ja-JP" altLang="en-US" sz="12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土屋　逸人 （緑と花の地域リーダー）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申込方法　 　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受付期間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3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月１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日（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金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）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～５月</a:t>
            </a:r>
            <a:r>
              <a:rPr lang="en-US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日（木）</a:t>
            </a:r>
          </a:p>
          <a:p>
            <a:pPr>
              <a:lnSpc>
                <a:spcPts val="2200"/>
              </a:lnSpc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　　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いずれかの方法でお申し込みください。応募多数の場合は抽選となります。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          　　　① 電話、窓口　  受付時間　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 9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：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00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～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17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：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00</a:t>
            </a: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　　                               　  抽選後、当選者のみにお電話にてご連絡いたします。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  　      　     ② 申込フォーム  右のＱＲコードよりお申し込みください。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　　　　　　　　　　　　　　　　　　　　　 抽選後、当落に関わらずメールにてご連絡します。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A7D9FF-F830-F322-C8CF-773F9462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60" y="2466624"/>
            <a:ext cx="76264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　　時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kumimoji="0" lang="ja-JP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５月１１日（土）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１０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００～１２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３０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FC07A42-796C-FB20-F608-D2AB1DC59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9" t="41036" b="-1"/>
          <a:stretch/>
        </p:blipFill>
        <p:spPr>
          <a:xfrm>
            <a:off x="3851" y="0"/>
            <a:ext cx="1659836" cy="123074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FFD4B43-3A97-69E9-E7B9-A523F37C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4" y="906622"/>
            <a:ext cx="84677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6660FC-CDEF-E4E7-6C36-8747A9592DD9}"/>
              </a:ext>
            </a:extLst>
          </p:cNvPr>
          <p:cNvSpPr txBox="1"/>
          <p:nvPr/>
        </p:nvSpPr>
        <p:spPr>
          <a:xfrm>
            <a:off x="-93465" y="-41606"/>
            <a:ext cx="1471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２０２４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年</a:t>
            </a: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（令和６年度）</a:t>
            </a: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犢橋公民館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E78B9D-28F1-4D28-A109-8EA1C9F6BE9A}"/>
              </a:ext>
            </a:extLst>
          </p:cNvPr>
          <p:cNvSpPr txBox="1"/>
          <p:nvPr/>
        </p:nvSpPr>
        <p:spPr>
          <a:xfrm>
            <a:off x="5346522" y="6518927"/>
            <a:ext cx="472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千葉市</a:t>
            </a: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犢橋公民館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Tel.043-259-2958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3CD1DE4-B8D7-C97E-2D94-6E63C9C88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125" y="803721"/>
            <a:ext cx="7526008" cy="716172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dist" defTabSz="844083"/>
            <a:r>
              <a:rPr lang="ja-JP" altLang="en-US" sz="4100" kern="100" dirty="0"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春の寄せ植え教室</a:t>
            </a:r>
            <a:endParaRPr lang="ja-JP" altLang="ja-JP" sz="41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6FB010-1812-B524-9B68-A5F0ED8E3435}"/>
              </a:ext>
            </a:extLst>
          </p:cNvPr>
          <p:cNvSpPr txBox="1"/>
          <p:nvPr/>
        </p:nvSpPr>
        <p:spPr>
          <a:xfrm>
            <a:off x="494714" y="1578958"/>
            <a:ext cx="8916571" cy="726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2575" algn="just">
              <a:lnSpc>
                <a:spcPts val="2500"/>
              </a:lnSpc>
            </a:pPr>
            <a:r>
              <a:rPr lang="ja-JP" altLang="en-US" sz="2000" dirty="0">
                <a:ea typeface="UD Digi Kyokasho NK-B" panose="02020700000000000000" pitchFamily="18" charset="-128"/>
                <a:cs typeface="Times New Roman" panose="02020603050405020304" pitchFamily="18" charset="0"/>
              </a:rPr>
              <a:t>春のお花の寄せ植えを体験してみませんか。おひとりでも、お友達と一緒にでも、ご近所さんやご家族とでも、大歓迎です！。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AEE310-AF9D-3E1F-5053-22EC2911DC7F}"/>
              </a:ext>
            </a:extLst>
          </p:cNvPr>
          <p:cNvSpPr txBox="1"/>
          <p:nvPr/>
        </p:nvSpPr>
        <p:spPr>
          <a:xfrm>
            <a:off x="2223064" y="81535"/>
            <a:ext cx="6072594" cy="5596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犢橋公民館</a:t>
            </a: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　５月の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主催講座</a:t>
            </a: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予告　　　　　</a:t>
            </a:r>
            <a:endParaRPr lang="ja-JP" altLang="ja-JP" sz="28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41CAB84-F387-4D11-ADCD-D4DB76526D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8" t="-127" r="12556" b="127"/>
          <a:stretch/>
        </p:blipFill>
        <p:spPr>
          <a:xfrm>
            <a:off x="8398403" y="3250284"/>
            <a:ext cx="776452" cy="715118"/>
          </a:xfrm>
          <a:prstGeom prst="rect">
            <a:avLst/>
          </a:prstGeom>
        </p:spPr>
      </p:pic>
      <p:pic>
        <p:nvPicPr>
          <p:cNvPr id="2050" name="Picture 2" descr="寄せ植えイラスト｜無料イラスト・フリー素材なら「イラストAC」">
            <a:extLst>
              <a:ext uri="{FF2B5EF4-FFF2-40B4-BE49-F238E27FC236}">
                <a16:creationId xmlns:a16="http://schemas.microsoft.com/office/drawing/2014/main" id="{B32FBEA1-B3BB-412D-A342-03A4B825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27" y="1812275"/>
            <a:ext cx="1464289" cy="21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07296D0-F431-4B0C-B522-DFB767732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3371" y="5434435"/>
            <a:ext cx="1065522" cy="1049296"/>
          </a:xfrm>
          <a:prstGeom prst="rect">
            <a:avLst/>
          </a:prstGeom>
        </p:spPr>
      </p:pic>
      <p:pic>
        <p:nvPicPr>
          <p:cNvPr id="20" name="Picture 2" descr="寄せ植え">
            <a:extLst>
              <a:ext uri="{FF2B5EF4-FFF2-40B4-BE49-F238E27FC236}">
                <a16:creationId xmlns:a16="http://schemas.microsoft.com/office/drawing/2014/main" id="{A37C7764-5888-4435-A3AF-735F0EC3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7391" y="1979134"/>
            <a:ext cx="3418617" cy="23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3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DD7AD0C-5D5D-6313-5AA0-D71115FB7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20000" contrast="20000"/>
          </a:blip>
          <a:srcRect l="-804" t="-62" r="20320" b="-2"/>
          <a:stretch/>
        </p:blipFill>
        <p:spPr>
          <a:xfrm>
            <a:off x="8742914" y="4665455"/>
            <a:ext cx="1163086" cy="14590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3CF3A49-0D34-C6AA-A903-9020D74C4B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8295658" y="4656989"/>
            <a:ext cx="770474" cy="7774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1FBB2EF-1B01-5512-7EA2-3F4871E9C9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20000" contrast="20000"/>
          </a:blip>
          <a:srcRect r="36819" b="44463"/>
          <a:stretch/>
        </p:blipFill>
        <p:spPr>
          <a:xfrm>
            <a:off x="5057334" y="2557308"/>
            <a:ext cx="4848666" cy="430069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26CDC4E-5131-B476-09DA-7B6CC7C5A7FE}"/>
              </a:ext>
            </a:extLst>
          </p:cNvPr>
          <p:cNvSpPr txBox="1"/>
          <p:nvPr/>
        </p:nvSpPr>
        <p:spPr>
          <a:xfrm>
            <a:off x="456790" y="3194602"/>
            <a:ext cx="9201088" cy="326845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900"/>
              </a:spcBef>
            </a:pP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場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</a:t>
            </a: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所　 　犢橋公民館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会議室</a:t>
            </a:r>
            <a:endParaRPr lang="en-US" altLang="ja-JP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対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  　</a:t>
            </a:r>
            <a:r>
              <a:rPr lang="ja-JP" altLang="ja-JP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象　　</a:t>
            </a:r>
            <a:r>
              <a:rPr lang="ja-JP" altLang="en-US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犢橋地区の</a:t>
            </a:r>
            <a:r>
              <a:rPr lang="en-US" altLang="ja-JP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75</a:t>
            </a:r>
            <a:r>
              <a:rPr lang="ja-JP" altLang="en-US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歳以上の方</a:t>
            </a:r>
            <a:r>
              <a:rPr lang="ja-JP" altLang="en-US" sz="1400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（犢橋公民館まで来れる方）</a:t>
            </a:r>
            <a:endParaRPr lang="en-US" altLang="ja-JP" sz="1400" b="1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定　　　 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員　　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１２人</a:t>
            </a: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参</a:t>
            </a:r>
            <a:r>
              <a:rPr lang="ja-JP" altLang="en-US" sz="17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加</a:t>
            </a:r>
            <a:r>
              <a:rPr lang="ja-JP" altLang="en-US" sz="17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費　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50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円／回</a:t>
            </a: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持　ち　物　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特になし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申込方法　 　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受付期間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3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月１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日（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金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）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～５月</a:t>
            </a:r>
            <a:r>
              <a:rPr lang="en-US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日（金）</a:t>
            </a:r>
          </a:p>
          <a:p>
            <a:pPr>
              <a:lnSpc>
                <a:spcPts val="2200"/>
              </a:lnSpc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　　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いずれかの方法でお申し込みください。応募多数の場合は抽選となります。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          　　　① 電話、窓口　  受付時間　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 9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：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00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～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17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：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00</a:t>
            </a: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　　                               　  抽選後、当選者のみにお電話にてご連絡いたします。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  　      　     ② 申込フォーム  右のＱＲコードよりお申し込みください。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　　　　　　　　　　　　　　　　　　　　　 抽選後、当落に関わらずメールにてご連絡します。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A7D9FF-F830-F322-C8CF-773F9462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31" y="2321909"/>
            <a:ext cx="994307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5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</a:t>
            </a:r>
            <a:r>
              <a:rPr kumimoji="0" lang="ja-JP" altLang="ja-JP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時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dist="76200" dir="2700000" algn="tl" rotWithShape="0">
                  <a:schemeClr val="bg1"/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FC07A42-796C-FB20-F608-D2AB1DC59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9" t="41036" b="-1"/>
          <a:stretch/>
        </p:blipFill>
        <p:spPr>
          <a:xfrm>
            <a:off x="3851" y="0"/>
            <a:ext cx="1659836" cy="123074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FFD4B43-3A97-69E9-E7B9-A523F37C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4" y="906622"/>
            <a:ext cx="84677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6660FC-CDEF-E4E7-6C36-8747A9592DD9}"/>
              </a:ext>
            </a:extLst>
          </p:cNvPr>
          <p:cNvSpPr txBox="1"/>
          <p:nvPr/>
        </p:nvSpPr>
        <p:spPr>
          <a:xfrm>
            <a:off x="-93465" y="-41606"/>
            <a:ext cx="1471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２０２４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年</a:t>
            </a: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（令和６年度）</a:t>
            </a: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犢橋公民館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E78B9D-28F1-4D28-A109-8EA1C9F6BE9A}"/>
              </a:ext>
            </a:extLst>
          </p:cNvPr>
          <p:cNvSpPr txBox="1"/>
          <p:nvPr/>
        </p:nvSpPr>
        <p:spPr>
          <a:xfrm>
            <a:off x="5346522" y="6518927"/>
            <a:ext cx="472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千葉市</a:t>
            </a: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犢橋公民館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Tel.043-259-2958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3CD1DE4-B8D7-C97E-2D94-6E63C9C88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218" y="738097"/>
            <a:ext cx="4635388" cy="716172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dist" defTabSz="844083"/>
            <a:r>
              <a:rPr lang="zh-TW" altLang="en-US" sz="4100" kern="100" dirty="0">
                <a:solidFill>
                  <a:schemeClr val="accent2">
                    <a:lumMod val="75000"/>
                  </a:schemeClr>
                </a:solidFill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犢橋茶話会</a:t>
            </a:r>
            <a:endParaRPr lang="ja-JP" altLang="ja-JP" sz="1600" kern="100" dirty="0">
              <a:solidFill>
                <a:schemeClr val="accent2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6FB010-1812-B524-9B68-A5F0ED8E3435}"/>
              </a:ext>
            </a:extLst>
          </p:cNvPr>
          <p:cNvSpPr txBox="1"/>
          <p:nvPr/>
        </p:nvSpPr>
        <p:spPr>
          <a:xfrm>
            <a:off x="377402" y="1417912"/>
            <a:ext cx="9348478" cy="658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2575" algn="just">
              <a:lnSpc>
                <a:spcPts val="2200"/>
              </a:lnSpc>
            </a:pPr>
            <a:r>
              <a:rPr lang="ja-JP" altLang="en-US" sz="2000" dirty="0">
                <a:ea typeface="UD Digi Kyokasho NK-B" panose="02020700000000000000" pitchFamily="18" charset="-128"/>
                <a:cs typeface="Times New Roman" panose="02020603050405020304" pitchFamily="18" charset="0"/>
              </a:rPr>
              <a:t>地域の高齢者（７５歳以上）の皆様、公民館で楽しくおしゃべりしてみませんか。</a:t>
            </a:r>
            <a:endParaRPr lang="en-US" altLang="ja-JP" sz="2000" dirty="0">
              <a:ea typeface="UD Digi Kyokasho NK-B" panose="02020700000000000000" pitchFamily="18" charset="-128"/>
              <a:cs typeface="Times New Roman" panose="02020603050405020304" pitchFamily="18" charset="0"/>
            </a:endParaRPr>
          </a:p>
          <a:p>
            <a:pPr indent="282575" algn="just">
              <a:lnSpc>
                <a:spcPts val="2200"/>
              </a:lnSpc>
            </a:pPr>
            <a:r>
              <a:rPr lang="ja-JP" altLang="en-US" sz="2000" dirty="0">
                <a:ea typeface="UD Digi Kyokasho NK-B" panose="02020700000000000000" pitchFamily="18" charset="-128"/>
                <a:cs typeface="Times New Roman" panose="02020603050405020304" pitchFamily="18" charset="0"/>
              </a:rPr>
              <a:t>イベントの企画もあります。来れる時だけ、来たい時だけ、お気軽にご参加ください。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AEE310-AF9D-3E1F-5053-22EC2911DC7F}"/>
              </a:ext>
            </a:extLst>
          </p:cNvPr>
          <p:cNvSpPr txBox="1"/>
          <p:nvPr/>
        </p:nvSpPr>
        <p:spPr>
          <a:xfrm>
            <a:off x="2223064" y="81535"/>
            <a:ext cx="6072594" cy="5596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犢橋公民館</a:t>
            </a: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　５月の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主催講座</a:t>
            </a: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予告　　　　　</a:t>
            </a:r>
            <a:endParaRPr lang="ja-JP" altLang="ja-JP" sz="28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05647D0-8647-439A-8E43-F24D6C8E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415" y="789970"/>
            <a:ext cx="3174776" cy="639228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/>
            <a:r>
              <a:rPr lang="ja-JP" altLang="en-US" sz="3600" kern="100" dirty="0">
                <a:solidFill>
                  <a:srgbClr val="FF0066"/>
                </a:solidFill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（全９回）</a:t>
            </a:r>
            <a:endParaRPr lang="ja-JP" altLang="ja-JP" sz="3600" kern="100" dirty="0">
              <a:solidFill>
                <a:srgbClr val="FF0066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1FABE5D-F22A-4070-A2D7-FBCB8DF6D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183" y="2937823"/>
            <a:ext cx="344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b="1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すべて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１０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００～１２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００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dist="50800" dir="2700000" algn="tl" rotWithShape="0">
                  <a:schemeClr val="bg1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52C086F-82B5-412B-92B0-611C39B83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219" y="2172654"/>
            <a:ext cx="9075664" cy="92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32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5/16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).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6</a:t>
            </a:r>
            <a:r>
              <a:rPr kumimoji="0" lang="en-US" altLang="ja-JP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/</a:t>
            </a:r>
            <a:r>
              <a:rPr kumimoji="0" lang="en-US" altLang="ja-JP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20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)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.</a:t>
            </a:r>
            <a:r>
              <a:rPr kumimoji="0" lang="en-US" altLang="ja-JP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9</a:t>
            </a:r>
            <a:r>
              <a:rPr kumimoji="0" lang="en-US" altLang="ja-JP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/</a:t>
            </a:r>
            <a:r>
              <a:rPr kumimoji="0" lang="en-US" altLang="ja-JP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19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)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.</a:t>
            </a:r>
            <a:r>
              <a:rPr kumimoji="0" lang="en-US" altLang="ja-JP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10</a:t>
            </a:r>
            <a:r>
              <a:rPr kumimoji="0" lang="en-US" altLang="ja-JP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/</a:t>
            </a:r>
            <a:r>
              <a:rPr kumimoji="0" lang="en-US" altLang="ja-JP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17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).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11/21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).</a:t>
            </a:r>
          </a:p>
          <a:p>
            <a:pPr marL="0" marR="0" lvl="0" indent="269875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32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12/19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).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1/16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).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2/20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).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3/20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木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.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dist="76200" dir="2700000" algn="tl" rotWithShape="0">
                  <a:schemeClr val="bg1"/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23A29AA-2A0D-47C2-8A2F-27B279378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024" y="5452410"/>
            <a:ext cx="1096099" cy="10792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EA2466F-5733-472F-A7C7-BA1514E82F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4590" y="3270124"/>
            <a:ext cx="3039420" cy="17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DD7AD0C-5D5D-6313-5AA0-D71115FB7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20000" contrast="20000"/>
          </a:blip>
          <a:srcRect l="-804" t="-62" r="20320" b="-2"/>
          <a:stretch/>
        </p:blipFill>
        <p:spPr>
          <a:xfrm>
            <a:off x="8742914" y="4665455"/>
            <a:ext cx="1163086" cy="14590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3CF3A49-0D34-C6AA-A903-9020D74C4B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8295658" y="4656989"/>
            <a:ext cx="770474" cy="7774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1FBB2EF-1B01-5512-7EA2-3F4871E9C9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20000" contrast="20000"/>
          </a:blip>
          <a:srcRect r="36819" b="44463"/>
          <a:stretch/>
        </p:blipFill>
        <p:spPr>
          <a:xfrm>
            <a:off x="5057334" y="2557308"/>
            <a:ext cx="4848666" cy="430069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26CDC4E-5131-B476-09DA-7B6CC7C5A7FE}"/>
              </a:ext>
            </a:extLst>
          </p:cNvPr>
          <p:cNvSpPr txBox="1"/>
          <p:nvPr/>
        </p:nvSpPr>
        <p:spPr>
          <a:xfrm>
            <a:off x="456790" y="2995822"/>
            <a:ext cx="9201088" cy="36275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900"/>
              </a:spcBef>
            </a:pP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場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</a:t>
            </a: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所　 　犢橋公民館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講堂</a:t>
            </a:r>
            <a:endParaRPr lang="en-US" altLang="ja-JP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対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  　</a:t>
            </a:r>
            <a:r>
              <a:rPr lang="ja-JP" altLang="ja-JP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象　　</a:t>
            </a:r>
            <a:r>
              <a:rPr lang="ja-JP" altLang="en-US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どなたでも</a:t>
            </a:r>
            <a:r>
              <a:rPr lang="ja-JP" altLang="en-US" sz="1400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（小学</a:t>
            </a:r>
            <a:r>
              <a:rPr lang="en-US" altLang="ja-JP" sz="1400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4</a:t>
            </a:r>
            <a:r>
              <a:rPr lang="ja-JP" altLang="en-US" sz="1400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年生以下は保護者同伴）</a:t>
            </a:r>
            <a:endParaRPr lang="en-US" altLang="ja-JP" sz="1400" b="1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定　　　 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員　　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１２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人（抽選）</a:t>
            </a:r>
            <a:endParaRPr lang="ja-JP" altLang="en-US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参</a:t>
            </a:r>
            <a:r>
              <a:rPr lang="ja-JP" altLang="en-US" sz="17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加</a:t>
            </a:r>
            <a:r>
              <a:rPr lang="ja-JP" altLang="en-US" sz="17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費　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500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円（バチのレンタル代）</a:t>
            </a:r>
            <a:endParaRPr lang="ja-JP" altLang="en-US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持　ち　物　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内履き、汗拭きタオル、飲み物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講　 　　師　　</a:t>
            </a:r>
            <a:r>
              <a:rPr lang="ja-JP" altLang="en-US" sz="12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椿　拓也（和太鼓演奏者）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申込方法　 　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受付期間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3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月１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日（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金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）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～５月６日（月）</a:t>
            </a:r>
          </a:p>
          <a:p>
            <a:pPr>
              <a:lnSpc>
                <a:spcPts val="2200"/>
              </a:lnSpc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　　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いずれかの方法でお申し込みください。応募多数の場合は抽選となります。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          　　　① 電話、窓口　  受付時間　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 9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：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00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～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17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：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00</a:t>
            </a: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　　                               　  抽選後、当選者のみにお電話にてご連絡いたします。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  　      　     ② 申込フォーム  右のＱＲコードよりお申し込みください。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　　　　　　　　　　　　　　　　　　　　　 抽選後、当落に関わらずメールにてご連絡します。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A7D9FF-F830-F322-C8CF-773F9462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07" y="2466624"/>
            <a:ext cx="76264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　　時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kumimoji="0" lang="ja-JP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５月</a:t>
            </a:r>
            <a:r>
              <a:rPr lang="ja-JP" altLang="en-US" sz="3200" b="1" dirty="0">
                <a:solidFill>
                  <a:srgbClr val="FF0000"/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１９</a:t>
            </a:r>
            <a:r>
              <a:rPr kumimoji="0" lang="ja-JP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日（日）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１</a:t>
            </a:r>
            <a:r>
              <a:rPr lang="ja-JP" altLang="en-US" sz="2000" b="1" dirty="0">
                <a:solidFill>
                  <a:srgbClr val="FF0000"/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０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００～１２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３０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FC07A42-796C-FB20-F608-D2AB1DC59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9" t="41036" b="-1"/>
          <a:stretch/>
        </p:blipFill>
        <p:spPr>
          <a:xfrm>
            <a:off x="3851" y="0"/>
            <a:ext cx="1659836" cy="123074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FFD4B43-3A97-69E9-E7B9-A523F37C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4" y="906622"/>
            <a:ext cx="84677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6660FC-CDEF-E4E7-6C36-8747A9592DD9}"/>
              </a:ext>
            </a:extLst>
          </p:cNvPr>
          <p:cNvSpPr txBox="1"/>
          <p:nvPr/>
        </p:nvSpPr>
        <p:spPr>
          <a:xfrm>
            <a:off x="-93465" y="-41606"/>
            <a:ext cx="1471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２０２４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年</a:t>
            </a: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（令和６年度）</a:t>
            </a: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犢橋公民館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E78B9D-28F1-4D28-A109-8EA1C9F6BE9A}"/>
              </a:ext>
            </a:extLst>
          </p:cNvPr>
          <p:cNvSpPr txBox="1"/>
          <p:nvPr/>
        </p:nvSpPr>
        <p:spPr>
          <a:xfrm>
            <a:off x="5346522" y="6518927"/>
            <a:ext cx="472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千葉市</a:t>
            </a: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犢橋公民館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Tel.043-259-2958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3CD1DE4-B8D7-C97E-2D94-6E63C9C88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888" y="803721"/>
            <a:ext cx="8365876" cy="716172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chemeClr val="accent4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844083"/>
            <a:r>
              <a:rPr lang="ja-JP" altLang="en-US" sz="4100" kern="100" dirty="0">
                <a:solidFill>
                  <a:srgbClr val="FFC000"/>
                </a:solidFill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太鼓体験講座「たたいてみよう！」</a:t>
            </a:r>
            <a:endParaRPr lang="ja-JP" altLang="ja-JP" sz="4100" kern="100" dirty="0">
              <a:solidFill>
                <a:srgbClr val="FFC000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6FB010-1812-B524-9B68-A5F0ED8E3435}"/>
              </a:ext>
            </a:extLst>
          </p:cNvPr>
          <p:cNvSpPr txBox="1"/>
          <p:nvPr/>
        </p:nvSpPr>
        <p:spPr>
          <a:xfrm>
            <a:off x="337235" y="1564811"/>
            <a:ext cx="9348478" cy="726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2575" algn="just">
              <a:lnSpc>
                <a:spcPts val="2500"/>
              </a:lnSpc>
            </a:pPr>
            <a:r>
              <a:rPr lang="ja-JP" altLang="en-US" sz="2000" dirty="0">
                <a:ea typeface="UD Digi Kyokasho NK-B" panose="02020700000000000000" pitchFamily="18" charset="-128"/>
                <a:cs typeface="Times New Roman" panose="02020603050405020304" pitchFamily="18" charset="0"/>
              </a:rPr>
              <a:t>太鼓の基礎（バチの持ち方、たたき方、姿勢など）を学びます。初めての方も安心して参加できます。</a:t>
            </a:r>
            <a:r>
              <a:rPr lang="ja-JP" altLang="ja-JP" sz="2000" kern="100" dirty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思いっきり、からだで音を感じてみませんか！</a:t>
            </a:r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AEE310-AF9D-3E1F-5053-22EC2911DC7F}"/>
              </a:ext>
            </a:extLst>
          </p:cNvPr>
          <p:cNvSpPr txBox="1"/>
          <p:nvPr/>
        </p:nvSpPr>
        <p:spPr>
          <a:xfrm>
            <a:off x="2223064" y="81535"/>
            <a:ext cx="6072594" cy="5596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犢橋公民館</a:t>
            </a: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　５月の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主催講座</a:t>
            </a: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予告　　　　　</a:t>
            </a:r>
            <a:endParaRPr lang="ja-JP" altLang="ja-JP" sz="28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8CC58BE-2352-40C3-B788-7DBA157333ED}"/>
              </a:ext>
            </a:extLst>
          </p:cNvPr>
          <p:cNvSpPr txBox="1"/>
          <p:nvPr/>
        </p:nvSpPr>
        <p:spPr>
          <a:xfrm>
            <a:off x="6353182" y="4626163"/>
            <a:ext cx="2713868" cy="3481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Bef>
                <a:spcPts val="900"/>
              </a:spcBef>
            </a:pPr>
            <a:r>
              <a:rPr lang="ja-JP" altLang="en-US" sz="12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写真は令和４年度の講座より</a:t>
            </a:r>
            <a:endParaRPr lang="ja-JP" altLang="ja-JP" sz="1200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25" name="図 1024">
            <a:extLst>
              <a:ext uri="{FF2B5EF4-FFF2-40B4-BE49-F238E27FC236}">
                <a16:creationId xmlns:a16="http://schemas.microsoft.com/office/drawing/2014/main" id="{D809E56F-C48F-479F-ADED-B424D7C2BF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5679" b="5596"/>
          <a:stretch/>
        </p:blipFill>
        <p:spPr>
          <a:xfrm>
            <a:off x="5600051" y="2995822"/>
            <a:ext cx="4057827" cy="171371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1ED673E-6EA8-4461-9128-A0A9A3FCA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9488" y="5381911"/>
            <a:ext cx="1145522" cy="113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DD7AD0C-5D5D-6313-5AA0-D71115FB7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20000" contrast="20000"/>
          </a:blip>
          <a:srcRect l="-804" t="-62" r="20320" b="-2"/>
          <a:stretch/>
        </p:blipFill>
        <p:spPr>
          <a:xfrm>
            <a:off x="8742914" y="4665455"/>
            <a:ext cx="1163086" cy="14590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3CF3A49-0D34-C6AA-A903-9020D74C4B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8295658" y="4656989"/>
            <a:ext cx="770474" cy="7774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1FBB2EF-1B01-5512-7EA2-3F4871E9C9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20000" contrast="20000"/>
          </a:blip>
          <a:srcRect r="36819" b="44463"/>
          <a:stretch/>
        </p:blipFill>
        <p:spPr>
          <a:xfrm>
            <a:off x="5057334" y="2557308"/>
            <a:ext cx="4848666" cy="430069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26CDC4E-5131-B476-09DA-7B6CC7C5A7FE}"/>
              </a:ext>
            </a:extLst>
          </p:cNvPr>
          <p:cNvSpPr txBox="1"/>
          <p:nvPr/>
        </p:nvSpPr>
        <p:spPr>
          <a:xfrm>
            <a:off x="456789" y="2783790"/>
            <a:ext cx="9518111" cy="390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900"/>
              </a:spcBef>
            </a:pP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場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</a:t>
            </a: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所　 　犢橋公民館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会議室</a:t>
            </a:r>
            <a:endParaRPr lang="en-US" altLang="ja-JP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対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  　</a:t>
            </a:r>
            <a:r>
              <a:rPr lang="ja-JP" altLang="ja-JP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象　　</a:t>
            </a:r>
            <a:r>
              <a:rPr lang="ja-JP" altLang="en-US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成　人</a:t>
            </a:r>
            <a:endParaRPr lang="en-US" altLang="ja-JP" sz="1400" b="1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定　　　 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員　　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人（抽選）</a:t>
            </a:r>
            <a:endParaRPr lang="ja-JP" altLang="en-US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参</a:t>
            </a:r>
            <a:r>
              <a:rPr lang="ja-JP" altLang="en-US" sz="17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加</a:t>
            </a:r>
            <a:r>
              <a:rPr lang="ja-JP" altLang="en-US" sz="17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費　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500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円</a:t>
            </a: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持　ち　物　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エプロン、三角巾、手拭き用タオル</a:t>
            </a:r>
            <a:endParaRPr lang="en-US" altLang="ja-JP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　　 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15cc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の計量スプーン、持ち帰り用の容器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大きめ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つ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、飲み物（試食時に飲む用）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講　 　　師　　</a:t>
            </a:r>
            <a:r>
              <a:rPr lang="ja-JP" altLang="en-US" sz="12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塚田　宗穂（裏千家茶道教授応募）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申込方法　 　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受付期間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3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月１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日（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金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）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～５月６日（月）</a:t>
            </a:r>
          </a:p>
          <a:p>
            <a:pPr>
              <a:lnSpc>
                <a:spcPts val="2200"/>
              </a:lnSpc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　　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いずれかの方法でお申し込みください。応募多数の場合は抽選となります。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          　　　① 電話、窓口　  受付時間　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 9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：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00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～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17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：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00</a:t>
            </a: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　　                               　  抽選後、当選者のみにお電話にてご連絡いたします。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  　      　     ② 申込フォーム  右のＱＲコードよりお申し込みください。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　　　　　　　　　　　　　　　　　　　　　 抽選後、当落に関わらずメールにてご連絡します。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A7D9FF-F830-F322-C8CF-773F9462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59" y="2214836"/>
            <a:ext cx="76264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　　時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kumimoji="0" lang="ja-JP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５月２１日（火）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１０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００～１２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００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FC07A42-796C-FB20-F608-D2AB1DC59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9" t="41036" b="-1"/>
          <a:stretch/>
        </p:blipFill>
        <p:spPr>
          <a:xfrm>
            <a:off x="3851" y="0"/>
            <a:ext cx="1659836" cy="123074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FFD4B43-3A97-69E9-E7B9-A523F37C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4" y="906622"/>
            <a:ext cx="84677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6660FC-CDEF-E4E7-6C36-8747A9592DD9}"/>
              </a:ext>
            </a:extLst>
          </p:cNvPr>
          <p:cNvSpPr txBox="1"/>
          <p:nvPr/>
        </p:nvSpPr>
        <p:spPr>
          <a:xfrm>
            <a:off x="-93465" y="-41606"/>
            <a:ext cx="1471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２０２４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年</a:t>
            </a: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（令和６年度）</a:t>
            </a: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犢橋公民館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E78B9D-28F1-4D28-A109-8EA1C9F6BE9A}"/>
              </a:ext>
            </a:extLst>
          </p:cNvPr>
          <p:cNvSpPr txBox="1"/>
          <p:nvPr/>
        </p:nvSpPr>
        <p:spPr>
          <a:xfrm>
            <a:off x="5346522" y="6518927"/>
            <a:ext cx="472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千葉市</a:t>
            </a: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犢橋公民館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Tel.043-259-2958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3CD1DE4-B8D7-C97E-2D94-6E63C9C88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587" y="709737"/>
            <a:ext cx="7842415" cy="716172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FF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dist" defTabSz="844083"/>
            <a:r>
              <a:rPr lang="ja-JP" altLang="en-US" sz="4100" kern="100" dirty="0">
                <a:solidFill>
                  <a:srgbClr val="FF99FF"/>
                </a:solidFill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レンジで作る和菓子体験講座</a:t>
            </a:r>
            <a:endParaRPr lang="ja-JP" altLang="ja-JP" sz="4100" kern="100" dirty="0">
              <a:solidFill>
                <a:srgbClr val="FF99FF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6FB010-1812-B524-9B68-A5F0ED8E3435}"/>
              </a:ext>
            </a:extLst>
          </p:cNvPr>
          <p:cNvSpPr txBox="1"/>
          <p:nvPr/>
        </p:nvSpPr>
        <p:spPr>
          <a:xfrm>
            <a:off x="-90895" y="1350912"/>
            <a:ext cx="9795836" cy="726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2575" algn="just">
              <a:lnSpc>
                <a:spcPts val="2500"/>
              </a:lnSpc>
            </a:pPr>
            <a:r>
              <a:rPr lang="ja-JP" altLang="en-US" sz="2000" dirty="0">
                <a:ea typeface="UD Digi Kyokasho NK-B" panose="02020700000000000000" pitchFamily="18" charset="-128"/>
                <a:cs typeface="Times New Roman" panose="02020603050405020304" pitchFamily="18" charset="0"/>
              </a:rPr>
              <a:t>家庭にある用具や材料で、電子レンジを使った和菓子作りに挑戦してみませんか。</a:t>
            </a:r>
          </a:p>
          <a:p>
            <a:pPr indent="282575" algn="just">
              <a:lnSpc>
                <a:spcPts val="2500"/>
              </a:lnSpc>
            </a:pPr>
            <a:r>
              <a:rPr lang="ja-JP" altLang="en-US" sz="2000" dirty="0">
                <a:ea typeface="UD Digi Kyokasho NK-B" panose="02020700000000000000" pitchFamily="18" charset="-128"/>
                <a:cs typeface="Times New Roman" panose="02020603050405020304" pitchFamily="18" charset="0"/>
              </a:rPr>
              <a:t>今回は、白玉粉を使った和菓子（だいふくもち）と干菓子（らくがん）の２種類を作ります。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AEE310-AF9D-3E1F-5053-22EC2911DC7F}"/>
              </a:ext>
            </a:extLst>
          </p:cNvPr>
          <p:cNvSpPr txBox="1"/>
          <p:nvPr/>
        </p:nvSpPr>
        <p:spPr>
          <a:xfrm>
            <a:off x="2223064" y="81535"/>
            <a:ext cx="6072594" cy="5596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犢橋公民館</a:t>
            </a: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　５月の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主催講座</a:t>
            </a: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予告　　　　　</a:t>
            </a:r>
            <a:endParaRPr lang="ja-JP" altLang="ja-JP" sz="28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8CC58BE-2352-40C3-B788-7DBA157333ED}"/>
              </a:ext>
            </a:extLst>
          </p:cNvPr>
          <p:cNvSpPr txBox="1"/>
          <p:nvPr/>
        </p:nvSpPr>
        <p:spPr>
          <a:xfrm>
            <a:off x="6674175" y="3918953"/>
            <a:ext cx="2517273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>
              <a:spcBef>
                <a:spcPts val="900"/>
              </a:spcBef>
            </a:pPr>
            <a:r>
              <a:rPr lang="ja-JP" altLang="en-US" sz="12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このような干菓子を作ります</a:t>
            </a:r>
            <a:endParaRPr lang="ja-JP" altLang="ja-JP" sz="1200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618E092-83F1-4619-8D24-034EC14D7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226" y="5442901"/>
            <a:ext cx="1102487" cy="11276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180D2CB-5D83-4080-A1BA-B0EE11E9F7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5" b="6474"/>
          <a:stretch/>
        </p:blipFill>
        <p:spPr>
          <a:xfrm>
            <a:off x="6674175" y="2091146"/>
            <a:ext cx="2966043" cy="18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8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DD7AD0C-5D5D-6313-5AA0-D71115FB7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20000" contrast="20000"/>
          </a:blip>
          <a:srcRect l="-804" t="-62" r="20320" b="-2"/>
          <a:stretch/>
        </p:blipFill>
        <p:spPr>
          <a:xfrm>
            <a:off x="8742914" y="4665455"/>
            <a:ext cx="1163086" cy="14590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3CF3A49-0D34-C6AA-A903-9020D74C4B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8295658" y="4656989"/>
            <a:ext cx="770474" cy="7774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1FBB2EF-1B01-5512-7EA2-3F4871E9C9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20000" contrast="20000"/>
          </a:blip>
          <a:srcRect r="36819" b="44463"/>
          <a:stretch/>
        </p:blipFill>
        <p:spPr>
          <a:xfrm>
            <a:off x="5057334" y="2557308"/>
            <a:ext cx="4848666" cy="430069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26CDC4E-5131-B476-09DA-7B6CC7C5A7FE}"/>
              </a:ext>
            </a:extLst>
          </p:cNvPr>
          <p:cNvSpPr txBox="1"/>
          <p:nvPr/>
        </p:nvSpPr>
        <p:spPr>
          <a:xfrm>
            <a:off x="456790" y="2995822"/>
            <a:ext cx="9201088" cy="36275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900"/>
              </a:spcBef>
            </a:pP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場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</a:t>
            </a: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所　 　犢橋公民館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講堂</a:t>
            </a:r>
            <a:endParaRPr lang="en-US" altLang="ja-JP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対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  　</a:t>
            </a:r>
            <a:r>
              <a:rPr lang="ja-JP" altLang="ja-JP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象　　</a:t>
            </a:r>
            <a:r>
              <a:rPr lang="ja-JP" altLang="en-US" b="1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成　　人</a:t>
            </a:r>
            <a:endParaRPr lang="en-US" altLang="ja-JP" sz="1400" b="1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定　　　 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員　　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５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人（抽選）</a:t>
            </a:r>
            <a:endParaRPr lang="ja-JP" altLang="en-US" kern="100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参</a:t>
            </a:r>
            <a:r>
              <a:rPr lang="ja-JP" altLang="en-US" sz="17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加</a:t>
            </a:r>
            <a:r>
              <a:rPr lang="ja-JP" altLang="en-US" sz="17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費　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無　　料</a:t>
            </a:r>
          </a:p>
          <a:p>
            <a:pPr>
              <a:lnSpc>
                <a:spcPts val="2200"/>
              </a:lnSpc>
            </a:pPr>
            <a:r>
              <a:rPr lang="ja-JP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持　ち　物　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内履き（シューズ）、動きやすい服装、タオル、飲み物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協　　　</a:t>
            </a:r>
            <a:r>
              <a:rPr lang="ja-JP" altLang="en-US" sz="10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力　 　服部　太貴（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BIG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BEAR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GYM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代表、千葉県ボディビル・フィットネス連盟理事）</a:t>
            </a:r>
            <a:r>
              <a:rPr lang="ja-JP" altLang="en-US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申込方法　 　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受付期間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４月１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日（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金</a:t>
            </a:r>
            <a:r>
              <a:rPr lang="ja-JP" altLang="ja-JP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）</a:t>
            </a:r>
            <a:r>
              <a:rPr lang="ja-JP" altLang="en-US" kern="100" dirty="0"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～６月５日（水）</a:t>
            </a:r>
          </a:p>
          <a:p>
            <a:pPr>
              <a:lnSpc>
                <a:spcPts val="2200"/>
              </a:lnSpc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　　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いずれかの方法でお申し込みください。応募多数の場合は抽選となります。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          　　　① 電話、窓口　  受付時間　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 9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：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00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～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17</a:t>
            </a: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：</a:t>
            </a:r>
            <a:r>
              <a:rPr lang="en-US" altLang="ja-JP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00</a:t>
            </a: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　　                               　  抽選後、当選者のみにお電話にてご連絡いたします。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  　      　     ② 申込フォーム  右のＱＲコードよりお申し込みください。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　　　　　　　　　　　　　　　　　　　　　　 抽選後、当落に関わらずメールにてご連絡します。</a:t>
            </a:r>
            <a:endParaRPr lang="en-US" altLang="ja-JP" b="1" dirty="0">
              <a:effectLst>
                <a:outerShdw dist="508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A7D9FF-F830-F322-C8CF-773F9462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31" y="2347037"/>
            <a:ext cx="9943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5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</a:t>
            </a:r>
            <a:r>
              <a:rPr kumimoji="0" lang="ja-JP" altLang="ja-JP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時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kumimoji="0" lang="ja-JP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６月</a:t>
            </a:r>
            <a:r>
              <a:rPr kumimoji="0" lang="en-US" altLang="ja-JP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23</a:t>
            </a:r>
            <a:r>
              <a:rPr kumimoji="0" lang="ja-JP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日（日）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dist="76200" dir="2700000" algn="tl" rotWithShape="0">
                  <a:schemeClr val="bg1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FC07A42-796C-FB20-F608-D2AB1DC59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9" t="41036" b="-1"/>
          <a:stretch/>
        </p:blipFill>
        <p:spPr>
          <a:xfrm>
            <a:off x="3851" y="0"/>
            <a:ext cx="1659836" cy="123074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FFD4B43-3A97-69E9-E7B9-A523F37C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4" y="906622"/>
            <a:ext cx="84677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6660FC-CDEF-E4E7-6C36-8747A9592DD9}"/>
              </a:ext>
            </a:extLst>
          </p:cNvPr>
          <p:cNvSpPr txBox="1"/>
          <p:nvPr/>
        </p:nvSpPr>
        <p:spPr>
          <a:xfrm>
            <a:off x="-93465" y="-41606"/>
            <a:ext cx="1471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２０２４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年</a:t>
            </a: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（令和６年度）</a:t>
            </a: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犢橋公民館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E78B9D-28F1-4D28-A109-8EA1C9F6BE9A}"/>
              </a:ext>
            </a:extLst>
          </p:cNvPr>
          <p:cNvSpPr txBox="1"/>
          <p:nvPr/>
        </p:nvSpPr>
        <p:spPr>
          <a:xfrm>
            <a:off x="5346522" y="6518927"/>
            <a:ext cx="472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千葉市</a:t>
            </a:r>
            <a:r>
              <a:rPr lang="zh-TW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犢橋公民館</a:t>
            </a:r>
            <a:r>
              <a:rPr lang="ja-JP" altLang="en-US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Tel.043-259-2958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3CD1DE4-B8D7-C97E-2D94-6E63C9C88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490" y="1013707"/>
            <a:ext cx="8204556" cy="716172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rgbClr val="FF66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dist" defTabSz="844083"/>
            <a:r>
              <a:rPr lang="ja-JP" altLang="en-US" sz="4100" kern="100" dirty="0">
                <a:solidFill>
                  <a:srgbClr val="002060"/>
                </a:solidFill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「正しい筋トレで効率的に鍛えよう」</a:t>
            </a:r>
            <a:endParaRPr lang="ja-JP" altLang="ja-JP" sz="1600" kern="100" dirty="0">
              <a:solidFill>
                <a:srgbClr val="002060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6FB010-1812-B524-9B68-A5F0ED8E3435}"/>
              </a:ext>
            </a:extLst>
          </p:cNvPr>
          <p:cNvSpPr txBox="1"/>
          <p:nvPr/>
        </p:nvSpPr>
        <p:spPr>
          <a:xfrm>
            <a:off x="377402" y="1671117"/>
            <a:ext cx="9348478" cy="658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2575" algn="just">
              <a:lnSpc>
                <a:spcPts val="2200"/>
              </a:lnSpc>
            </a:pPr>
            <a:r>
              <a:rPr lang="ja-JP" altLang="en-US" sz="2000" kern="100" dirty="0">
                <a:effectLst>
                  <a:outerShdw dist="50800" dir="2700000" algn="tl" rotWithShape="0">
                    <a:schemeClr val="bg1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指導経験豊富なトレーナーと、椅子スクワットやスロートレーニングなどの自宅でもできる</a:t>
            </a:r>
            <a:r>
              <a:rPr lang="ja-JP" altLang="en-US" sz="2000" dirty="0">
                <a:ea typeface="UD Digi Kyokasho NK-B" panose="02020700000000000000" pitchFamily="18" charset="-128"/>
                <a:cs typeface="Times New Roman" panose="02020603050405020304" pitchFamily="18" charset="0"/>
              </a:rPr>
              <a:t>正しい筋トレの方法を学んでみませんか。食事に関するアドバイスもあります。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AEE310-AF9D-3E1F-5053-22EC2911DC7F}"/>
              </a:ext>
            </a:extLst>
          </p:cNvPr>
          <p:cNvSpPr txBox="1"/>
          <p:nvPr/>
        </p:nvSpPr>
        <p:spPr>
          <a:xfrm>
            <a:off x="2223064" y="81535"/>
            <a:ext cx="6072594" cy="559640"/>
          </a:xfrm>
          <a:prstGeom prst="rect">
            <a:avLst/>
          </a:prstGeom>
          <a:solidFill>
            <a:srgbClr val="CC00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犢橋公民館</a:t>
            </a: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>
                <a:solidFill>
                  <a:schemeClr val="bg1"/>
                </a:solidFill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６</a:t>
            </a: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月の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主催講座</a:t>
            </a:r>
            <a:r>
              <a:rPr lang="ja-JP" altLang="en-US" sz="28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予告　　　　　</a:t>
            </a:r>
            <a:endParaRPr lang="ja-JP" altLang="ja-JP" sz="28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05647D0-8647-439A-8E43-F24D6C8E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4" y="645414"/>
            <a:ext cx="3295662" cy="516117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rgbClr val="FF66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/>
            <a:r>
              <a:rPr lang="zh-TW" altLang="en-US" sz="2800" kern="100" dirty="0">
                <a:solidFill>
                  <a:srgbClr val="66FF33"/>
                </a:solidFill>
                <a:latin typeface="游明朝" panose="020204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健康維持講座</a:t>
            </a:r>
            <a:endParaRPr lang="ja-JP" altLang="ja-JP" sz="2800" kern="100" dirty="0">
              <a:solidFill>
                <a:srgbClr val="66FF33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1FABE5D-F22A-4070-A2D7-FBCB8DF6D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662" y="2467508"/>
            <a:ext cx="344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１０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００～１２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００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dist="50800" dir="2700000" algn="tl" rotWithShape="0">
                  <a:schemeClr val="bg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7826DB2-A8CE-4E1A-94B2-C37B9EDE19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2089" y="2170252"/>
            <a:ext cx="1865202" cy="226085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2B5951C-9DA8-4811-9029-5BFBFB90106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5688" y="2230423"/>
            <a:ext cx="1595361" cy="210596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5E20FD5-33A7-468B-9D33-211CC1B1F8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7530" y="5418131"/>
            <a:ext cx="1137203" cy="11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1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8651</TotalTime>
  <Words>1524</Words>
  <Application>Microsoft Office PowerPoint</Application>
  <PresentationFormat>A4 210 x 297 mm</PresentationFormat>
  <Paragraphs>110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ＭＳ Ｐゴシック</vt:lpstr>
      <vt:lpstr>UD デジタル 教科書体 N-B</vt:lpstr>
      <vt:lpstr>UD デジタル 教科書体 NK-B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外で作業中です  ご用の際は● ● お声かけ● ● ください● ●</dc:title>
  <dc:creator>古市　直彦（公民館）</dc:creator>
  <cp:lastModifiedBy>渋谷　裕子（公民館）</cp:lastModifiedBy>
  <cp:revision>281</cp:revision>
  <cp:lastPrinted>2024-03-07T08:00:17Z</cp:lastPrinted>
  <dcterms:created xsi:type="dcterms:W3CDTF">2022-05-08T00:18:36Z</dcterms:created>
  <dcterms:modified xsi:type="dcterms:W3CDTF">2024-03-09T07:47:15Z</dcterms:modified>
</cp:coreProperties>
</file>