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4D72"/>
    <a:srgbClr val="CEF248"/>
    <a:srgbClr val="99FFCC"/>
    <a:srgbClr val="8DE028"/>
    <a:srgbClr val="F61C5A"/>
    <a:srgbClr val="DC7E99"/>
    <a:srgbClr val="69AB19"/>
    <a:srgbClr val="B3EA70"/>
    <a:srgbClr val="A29F26"/>
    <a:srgbClr val="CECA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44" autoAdjust="0"/>
    <p:restoredTop sz="94660"/>
  </p:normalViewPr>
  <p:slideViewPr>
    <p:cSldViewPr snapToGrid="0">
      <p:cViewPr>
        <p:scale>
          <a:sx n="66" d="100"/>
          <a:sy n="66" d="100"/>
        </p:scale>
        <p:origin x="1776" y="-594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B6920-FEF0-47CC-A773-601D9EBD5DD4}" type="datetimeFigureOut">
              <a:rPr kumimoji="1" lang="ja-JP" altLang="en-US" smtClean="0"/>
              <a:t>2024/11/30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371017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7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B140B-B1A1-4232-BD44-E3C77214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951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テキスト プレースホルダー 3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10410" y="9772137"/>
            <a:ext cx="3738151" cy="700133"/>
          </a:xfrm>
        </p:spPr>
        <p:txBody>
          <a:bodyPr>
            <a:norm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MICRO STORE</a:t>
            </a:r>
            <a:endParaRPr kumimoji="1" lang="ja-JP" altLang="en-US" dirty="0"/>
          </a:p>
        </p:txBody>
      </p:sp>
      <p:sp>
        <p:nvSpPr>
          <p:cNvPr id="35" name="テキスト プレースホルダー 33"/>
          <p:cNvSpPr>
            <a:spLocks noGrp="1"/>
          </p:cNvSpPr>
          <p:nvPr>
            <p:ph type="body" sz="quarter" idx="11" hasCustomPrompt="1"/>
          </p:nvPr>
        </p:nvSpPr>
        <p:spPr>
          <a:xfrm>
            <a:off x="3950068" y="9688893"/>
            <a:ext cx="3531366" cy="783377"/>
          </a:xfrm>
        </p:spPr>
        <p:txBody>
          <a:bodyPr>
            <a:noAutofit/>
          </a:bodyPr>
          <a:lstStyle>
            <a:lvl1pPr marL="0" indent="0">
              <a:buNone/>
              <a:defRPr sz="4500" b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00-0000-0000</a:t>
            </a:r>
            <a:endParaRPr kumimoji="1" lang="ja-JP" altLang="en-US" dirty="0"/>
          </a:p>
        </p:txBody>
      </p:sp>
      <p:sp>
        <p:nvSpPr>
          <p:cNvPr id="36" name="テキスト プレースホルダー 33"/>
          <p:cNvSpPr>
            <a:spLocks noGrp="1"/>
          </p:cNvSpPr>
          <p:nvPr>
            <p:ph type="body" sz="quarter" idx="12" hasCustomPrompt="1"/>
          </p:nvPr>
        </p:nvSpPr>
        <p:spPr>
          <a:xfrm>
            <a:off x="210409" y="10334112"/>
            <a:ext cx="7213087" cy="330313"/>
          </a:xfrm>
        </p:spPr>
        <p:txBody>
          <a:bodyPr>
            <a:normAutofit/>
          </a:bodyPr>
          <a:lstStyle>
            <a:lvl1pPr marL="0" indent="0">
              <a:buNone/>
              <a:defRPr sz="1400" b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〇〇市〇〇町</a:t>
            </a:r>
            <a:r>
              <a:rPr kumimoji="1" lang="en-US" altLang="ja-JP" dirty="0"/>
              <a:t>XXXXX-XXXX</a:t>
            </a:r>
            <a:r>
              <a:rPr kumimoji="1" lang="ja-JP" altLang="en-US" dirty="0"/>
              <a:t>　営業時間 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  <a:r>
              <a:rPr kumimoji="1" lang="ja-JP" altLang="en-US" dirty="0"/>
              <a:t>　</a:t>
            </a:r>
            <a:r>
              <a:rPr kumimoji="1" lang="en-US" altLang="ja-JP" dirty="0"/>
              <a:t>http://XXXX_sample.aa.jp</a:t>
            </a:r>
            <a:endParaRPr kumimoji="1" lang="ja-JP" altLang="en-US" dirty="0"/>
          </a:p>
        </p:txBody>
      </p:sp>
      <p:sp>
        <p:nvSpPr>
          <p:cNvPr id="41" name="テキスト プレースホルダー 33"/>
          <p:cNvSpPr>
            <a:spLocks noGrp="1"/>
          </p:cNvSpPr>
          <p:nvPr>
            <p:ph type="body" sz="quarter" idx="14" hasCustomPrompt="1"/>
          </p:nvPr>
        </p:nvSpPr>
        <p:spPr>
          <a:xfrm>
            <a:off x="5357087" y="1983151"/>
            <a:ext cx="630101" cy="1004748"/>
          </a:xfrm>
        </p:spPr>
        <p:txBody>
          <a:bodyPr>
            <a:noAutofit/>
          </a:bodyPr>
          <a:lstStyle>
            <a:lvl1pPr marL="0" indent="0">
              <a:buNone/>
              <a:defRPr sz="6000" b="1">
                <a:solidFill>
                  <a:srgbClr val="FF317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64" name="テキスト プレースホルダー 33"/>
          <p:cNvSpPr>
            <a:spLocks noGrp="1"/>
          </p:cNvSpPr>
          <p:nvPr>
            <p:ph type="body" sz="quarter" idx="16" hasCustomPrompt="1"/>
          </p:nvPr>
        </p:nvSpPr>
        <p:spPr>
          <a:xfrm>
            <a:off x="6487387" y="1983151"/>
            <a:ext cx="630101" cy="1004748"/>
          </a:xfrm>
        </p:spPr>
        <p:txBody>
          <a:bodyPr>
            <a:noAutofit/>
          </a:bodyPr>
          <a:lstStyle>
            <a:lvl1pPr marL="0" indent="0">
              <a:buNone/>
              <a:defRPr sz="6000" b="1">
                <a:solidFill>
                  <a:srgbClr val="FF317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74" name="図プレースホルダー 73"/>
          <p:cNvSpPr>
            <a:spLocks noGrp="1"/>
          </p:cNvSpPr>
          <p:nvPr>
            <p:ph type="pic" sz="quarter" idx="19" hasCustomPrompt="1"/>
          </p:nvPr>
        </p:nvSpPr>
        <p:spPr>
          <a:xfrm>
            <a:off x="1" y="4654675"/>
            <a:ext cx="2521901" cy="2074506"/>
          </a:xfrm>
          <a:blipFill dpi="0" rotWithShape="1">
            <a:blip r:embed="rId2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52" name="図プレースホルダー 73"/>
          <p:cNvSpPr>
            <a:spLocks noGrp="1"/>
          </p:cNvSpPr>
          <p:nvPr>
            <p:ph type="pic" sz="quarter" idx="22" hasCustomPrompt="1"/>
          </p:nvPr>
        </p:nvSpPr>
        <p:spPr>
          <a:xfrm>
            <a:off x="2520394" y="4654675"/>
            <a:ext cx="2521901" cy="2074506"/>
          </a:xfrm>
          <a:blipFill dpi="0" rotWithShape="1">
            <a:blip r:embed="rId3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53" name="図プレースホルダー 73"/>
          <p:cNvSpPr>
            <a:spLocks noGrp="1"/>
          </p:cNvSpPr>
          <p:nvPr>
            <p:ph type="pic" sz="quarter" idx="23" hasCustomPrompt="1"/>
          </p:nvPr>
        </p:nvSpPr>
        <p:spPr>
          <a:xfrm>
            <a:off x="5039280" y="4654675"/>
            <a:ext cx="2521901" cy="2074506"/>
          </a:xfrm>
          <a:blipFill dpi="0" rotWithShape="1">
            <a:blip r:embed="rId2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77" name="テキスト プレースホルダー 33"/>
          <p:cNvSpPr>
            <a:spLocks noGrp="1"/>
          </p:cNvSpPr>
          <p:nvPr>
            <p:ph type="body" sz="quarter" idx="20" hasCustomPrompt="1"/>
          </p:nvPr>
        </p:nvSpPr>
        <p:spPr>
          <a:xfrm>
            <a:off x="777940" y="601972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78" name="テキスト プレースホルダー 33"/>
          <p:cNvSpPr>
            <a:spLocks noGrp="1"/>
          </p:cNvSpPr>
          <p:nvPr>
            <p:ph type="body" sz="quarter" idx="21" hasCustomPrompt="1"/>
          </p:nvPr>
        </p:nvSpPr>
        <p:spPr>
          <a:xfrm>
            <a:off x="90154" y="613105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55" name="図プレースホルダー 73"/>
          <p:cNvSpPr>
            <a:spLocks noGrp="1"/>
          </p:cNvSpPr>
          <p:nvPr>
            <p:ph type="pic" sz="quarter" idx="24" hasCustomPrompt="1"/>
          </p:nvPr>
        </p:nvSpPr>
        <p:spPr>
          <a:xfrm>
            <a:off x="1" y="6729181"/>
            <a:ext cx="2521901" cy="2074506"/>
          </a:xfrm>
          <a:blipFill dpi="0" rotWithShape="1">
            <a:blip r:embed="rId3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56" name="図プレースホルダー 73"/>
          <p:cNvSpPr>
            <a:spLocks noGrp="1"/>
          </p:cNvSpPr>
          <p:nvPr>
            <p:ph type="pic" sz="quarter" idx="25" hasCustomPrompt="1"/>
          </p:nvPr>
        </p:nvSpPr>
        <p:spPr>
          <a:xfrm>
            <a:off x="2520394" y="6729181"/>
            <a:ext cx="2521901" cy="2074506"/>
          </a:xfrm>
          <a:blipFill dpi="0" rotWithShape="1">
            <a:blip r:embed="rId2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57" name="図プレースホルダー 73"/>
          <p:cNvSpPr>
            <a:spLocks noGrp="1"/>
          </p:cNvSpPr>
          <p:nvPr>
            <p:ph type="pic" sz="quarter" idx="26" hasCustomPrompt="1"/>
          </p:nvPr>
        </p:nvSpPr>
        <p:spPr>
          <a:xfrm>
            <a:off x="5039280" y="6729181"/>
            <a:ext cx="2521901" cy="2074506"/>
          </a:xfrm>
          <a:blipFill dpi="0" rotWithShape="1">
            <a:blip r:embed="rId3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62" name="テキスト プレースホルダー 33"/>
          <p:cNvSpPr>
            <a:spLocks noGrp="1"/>
          </p:cNvSpPr>
          <p:nvPr>
            <p:ph type="body" sz="quarter" idx="28" hasCustomPrompt="1"/>
          </p:nvPr>
        </p:nvSpPr>
        <p:spPr>
          <a:xfrm>
            <a:off x="3305240" y="601972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63" name="テキスト プレースホルダー 33"/>
          <p:cNvSpPr>
            <a:spLocks noGrp="1"/>
          </p:cNvSpPr>
          <p:nvPr>
            <p:ph type="body" sz="quarter" idx="29" hasCustomPrompt="1"/>
          </p:nvPr>
        </p:nvSpPr>
        <p:spPr>
          <a:xfrm>
            <a:off x="2617454" y="613105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70" name="テキスト プレースホルダー 33"/>
          <p:cNvSpPr>
            <a:spLocks noGrp="1"/>
          </p:cNvSpPr>
          <p:nvPr>
            <p:ph type="body" sz="quarter" idx="30" hasCustomPrompt="1"/>
          </p:nvPr>
        </p:nvSpPr>
        <p:spPr>
          <a:xfrm>
            <a:off x="5842700" y="601972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71" name="テキスト プレースホルダー 33"/>
          <p:cNvSpPr>
            <a:spLocks noGrp="1"/>
          </p:cNvSpPr>
          <p:nvPr>
            <p:ph type="body" sz="quarter" idx="31" hasCustomPrompt="1"/>
          </p:nvPr>
        </p:nvSpPr>
        <p:spPr>
          <a:xfrm>
            <a:off x="5154914" y="613105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73" name="テキスト プレースホルダー 33"/>
          <p:cNvSpPr>
            <a:spLocks noGrp="1"/>
          </p:cNvSpPr>
          <p:nvPr>
            <p:ph type="body" sz="quarter" idx="32" hasCustomPrompt="1"/>
          </p:nvPr>
        </p:nvSpPr>
        <p:spPr>
          <a:xfrm>
            <a:off x="777940" y="811014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75" name="テキスト プレースホルダー 33"/>
          <p:cNvSpPr>
            <a:spLocks noGrp="1"/>
          </p:cNvSpPr>
          <p:nvPr>
            <p:ph type="body" sz="quarter" idx="33" hasCustomPrompt="1"/>
          </p:nvPr>
        </p:nvSpPr>
        <p:spPr>
          <a:xfrm>
            <a:off x="90154" y="822147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80" name="テキスト プレースホルダー 33"/>
          <p:cNvSpPr>
            <a:spLocks noGrp="1"/>
          </p:cNvSpPr>
          <p:nvPr>
            <p:ph type="body" sz="quarter" idx="34" hasCustomPrompt="1"/>
          </p:nvPr>
        </p:nvSpPr>
        <p:spPr>
          <a:xfrm>
            <a:off x="3305240" y="811014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81" name="テキスト プレースホルダー 33"/>
          <p:cNvSpPr>
            <a:spLocks noGrp="1"/>
          </p:cNvSpPr>
          <p:nvPr>
            <p:ph type="body" sz="quarter" idx="35" hasCustomPrompt="1"/>
          </p:nvPr>
        </p:nvSpPr>
        <p:spPr>
          <a:xfrm>
            <a:off x="2617454" y="822147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83" name="テキスト プレースホルダー 33"/>
          <p:cNvSpPr>
            <a:spLocks noGrp="1"/>
          </p:cNvSpPr>
          <p:nvPr>
            <p:ph type="body" sz="quarter" idx="36" hasCustomPrompt="1"/>
          </p:nvPr>
        </p:nvSpPr>
        <p:spPr>
          <a:xfrm>
            <a:off x="5842700" y="811014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84" name="テキスト プレースホルダー 33"/>
          <p:cNvSpPr>
            <a:spLocks noGrp="1"/>
          </p:cNvSpPr>
          <p:nvPr>
            <p:ph type="body" sz="quarter" idx="37" hasCustomPrompt="1"/>
          </p:nvPr>
        </p:nvSpPr>
        <p:spPr>
          <a:xfrm>
            <a:off x="5154914" y="822147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60" name="テキスト プレースホルダー 33"/>
          <p:cNvSpPr>
            <a:spLocks noGrp="1"/>
          </p:cNvSpPr>
          <p:nvPr>
            <p:ph type="body" sz="quarter" idx="27" hasCustomPrompt="1"/>
          </p:nvPr>
        </p:nvSpPr>
        <p:spPr>
          <a:xfrm>
            <a:off x="188486" y="8891991"/>
            <a:ext cx="7213088" cy="468715"/>
          </a:xfrm>
        </p:spPr>
        <p:txBody>
          <a:bodyPr>
            <a:noAutofit/>
          </a:bodyPr>
          <a:lstStyle>
            <a:lvl1pPr marL="0" indent="0" algn="ctr">
              <a:buNone/>
              <a:defRPr sz="21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たくさんのお買い得商品をご用意してお待ちしています！</a:t>
            </a:r>
          </a:p>
        </p:txBody>
      </p:sp>
      <p:sp>
        <p:nvSpPr>
          <p:cNvPr id="39" name="テキスト プレースホルダー 33"/>
          <p:cNvSpPr>
            <a:spLocks noGrp="1"/>
          </p:cNvSpPr>
          <p:nvPr>
            <p:ph type="body" sz="quarter" idx="13" hasCustomPrompt="1"/>
          </p:nvPr>
        </p:nvSpPr>
        <p:spPr>
          <a:xfrm>
            <a:off x="4848585" y="2076599"/>
            <a:ext cx="557538" cy="815548"/>
          </a:xfrm>
        </p:spPr>
        <p:txBody>
          <a:bodyPr>
            <a:noAutofit/>
          </a:bodyPr>
          <a:lstStyle>
            <a:lvl1pPr marL="0" indent="0">
              <a:buNone/>
              <a:defRPr sz="4000" b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45" name="テキスト プレースホルダー 33"/>
          <p:cNvSpPr>
            <a:spLocks noGrp="1"/>
          </p:cNvSpPr>
          <p:nvPr>
            <p:ph type="body" sz="quarter" idx="15" hasCustomPrompt="1"/>
          </p:nvPr>
        </p:nvSpPr>
        <p:spPr>
          <a:xfrm>
            <a:off x="5856103" y="2406612"/>
            <a:ext cx="338180" cy="335798"/>
          </a:xfrm>
        </p:spPr>
        <p:txBody>
          <a:bodyPr>
            <a:normAutofit/>
          </a:bodyPr>
          <a:lstStyle>
            <a:lvl1pPr marL="0" indent="0" algn="ctr">
              <a:buNone/>
              <a:defRPr sz="12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日</a:t>
            </a:r>
          </a:p>
        </p:txBody>
      </p:sp>
      <p:sp>
        <p:nvSpPr>
          <p:cNvPr id="66" name="テキスト プレースホルダー 33"/>
          <p:cNvSpPr>
            <a:spLocks noGrp="1"/>
          </p:cNvSpPr>
          <p:nvPr>
            <p:ph type="body" sz="quarter" idx="17" hasCustomPrompt="1"/>
          </p:nvPr>
        </p:nvSpPr>
        <p:spPr>
          <a:xfrm>
            <a:off x="6986403" y="2406612"/>
            <a:ext cx="338180" cy="335798"/>
          </a:xfrm>
        </p:spPr>
        <p:txBody>
          <a:bodyPr>
            <a:normAutofit/>
          </a:bodyPr>
          <a:lstStyle>
            <a:lvl1pPr marL="0" indent="0" algn="ctr">
              <a:buNone/>
              <a:defRPr sz="12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日</a:t>
            </a:r>
          </a:p>
        </p:txBody>
      </p:sp>
      <p:sp>
        <p:nvSpPr>
          <p:cNvPr id="68" name="テキスト プレースホルダー 33"/>
          <p:cNvSpPr>
            <a:spLocks noGrp="1"/>
          </p:cNvSpPr>
          <p:nvPr>
            <p:ph type="body" sz="quarter" idx="18" hasCustomPrompt="1"/>
          </p:nvPr>
        </p:nvSpPr>
        <p:spPr>
          <a:xfrm>
            <a:off x="5490289" y="544522"/>
            <a:ext cx="1609971" cy="1342829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rgbClr val="FF317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ここにキャッチコピーを入れましょう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38" hasCustomPrompt="1"/>
          </p:nvPr>
        </p:nvSpPr>
        <p:spPr>
          <a:xfrm>
            <a:off x="1692567" y="536625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54" name="テキスト プレースホルダー 3"/>
          <p:cNvSpPr>
            <a:spLocks noGrp="1"/>
          </p:cNvSpPr>
          <p:nvPr>
            <p:ph type="body" sz="quarter" idx="39" hasCustomPrompt="1"/>
          </p:nvPr>
        </p:nvSpPr>
        <p:spPr>
          <a:xfrm>
            <a:off x="4232567" y="536625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86" name="テキスト プレースホルダー 3"/>
          <p:cNvSpPr>
            <a:spLocks noGrp="1"/>
          </p:cNvSpPr>
          <p:nvPr>
            <p:ph type="body" sz="quarter" idx="40" hasCustomPrompt="1"/>
          </p:nvPr>
        </p:nvSpPr>
        <p:spPr>
          <a:xfrm>
            <a:off x="6770027" y="536625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92" name="テキスト プレースホルダー 3"/>
          <p:cNvSpPr>
            <a:spLocks noGrp="1"/>
          </p:cNvSpPr>
          <p:nvPr>
            <p:ph type="body" sz="quarter" idx="41" hasCustomPrompt="1"/>
          </p:nvPr>
        </p:nvSpPr>
        <p:spPr>
          <a:xfrm>
            <a:off x="1692567" y="745413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98" name="テキスト プレースホルダー 3"/>
          <p:cNvSpPr>
            <a:spLocks noGrp="1"/>
          </p:cNvSpPr>
          <p:nvPr>
            <p:ph type="body" sz="quarter" idx="42" hasCustomPrompt="1"/>
          </p:nvPr>
        </p:nvSpPr>
        <p:spPr>
          <a:xfrm>
            <a:off x="4232567" y="745413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04" name="テキスト プレースホルダー 3"/>
          <p:cNvSpPr>
            <a:spLocks noGrp="1"/>
          </p:cNvSpPr>
          <p:nvPr>
            <p:ph type="body" sz="quarter" idx="43" hasCustomPrompt="1"/>
          </p:nvPr>
        </p:nvSpPr>
        <p:spPr>
          <a:xfrm>
            <a:off x="6770027" y="745413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874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2024/11/30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080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2024/11/30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9336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プレースホルダー 3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10411" y="9127227"/>
            <a:ext cx="3097927" cy="708229"/>
          </a:xfrm>
        </p:spPr>
        <p:txBody>
          <a:bodyPr>
            <a:noAutofit/>
          </a:bodyPr>
          <a:lstStyle>
            <a:lvl1pPr marL="0" indent="0">
              <a:buNone/>
              <a:defRPr sz="3800" b="1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舞黒町商店街</a:t>
            </a:r>
          </a:p>
        </p:txBody>
      </p:sp>
      <p:sp>
        <p:nvSpPr>
          <p:cNvPr id="16" name="テキスト プレースホルダー 33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375513" y="9127228"/>
            <a:ext cx="3975405" cy="372846"/>
          </a:xfrm>
        </p:spPr>
        <p:txBody>
          <a:bodyPr>
            <a:noAutofit/>
          </a:bodyPr>
          <a:lstStyle>
            <a:lvl1pPr marL="0" indent="0">
              <a:buNone/>
              <a:defRPr sz="1600" b="1" baseline="0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〇〇〇市〇〇〇町 </a:t>
            </a:r>
            <a:r>
              <a:rPr kumimoji="1" lang="en-US" altLang="ja-JP" dirty="0"/>
              <a:t>XXXXX-XXXX-XXX</a:t>
            </a:r>
            <a:endParaRPr kumimoji="1" lang="ja-JP" altLang="en-US" dirty="0"/>
          </a:p>
        </p:txBody>
      </p:sp>
      <p:sp>
        <p:nvSpPr>
          <p:cNvPr id="18" name="テキスト プレースホルダー 33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3374883" y="9407005"/>
            <a:ext cx="3099585" cy="370672"/>
          </a:xfrm>
        </p:spPr>
        <p:txBody>
          <a:bodyPr>
            <a:noAutofit/>
          </a:bodyPr>
          <a:lstStyle>
            <a:lvl1pPr marL="0" indent="0" algn="l">
              <a:buNone/>
              <a:defRPr sz="1500" b="1" baseline="0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http://XXXX_sample.aa.jp</a:t>
            </a:r>
            <a:endParaRPr kumimoji="1" lang="ja-JP" altLang="en-US" dirty="0"/>
          </a:p>
        </p:txBody>
      </p:sp>
      <p:sp>
        <p:nvSpPr>
          <p:cNvPr id="32" name="テキスト プレースホルダー 33"/>
          <p:cNvSpPr>
            <a:spLocks noGrp="1"/>
          </p:cNvSpPr>
          <p:nvPr>
            <p:ph type="body" sz="quarter" idx="17" hasCustomPrompt="1"/>
          </p:nvPr>
        </p:nvSpPr>
        <p:spPr>
          <a:xfrm>
            <a:off x="799908" y="3075041"/>
            <a:ext cx="1158580" cy="993668"/>
          </a:xfrm>
        </p:spPr>
        <p:txBody>
          <a:bodyPr>
            <a:noAutofit/>
          </a:bodyPr>
          <a:lstStyle>
            <a:lvl1pPr marL="0" indent="0" algn="ctr">
              <a:buNone/>
              <a:defRPr sz="60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34" name="テキスト プレースホルダー 33"/>
          <p:cNvSpPr>
            <a:spLocks noGrp="1"/>
          </p:cNvSpPr>
          <p:nvPr>
            <p:ph type="body" sz="quarter" idx="19" hasCustomPrompt="1"/>
          </p:nvPr>
        </p:nvSpPr>
        <p:spPr>
          <a:xfrm>
            <a:off x="161473" y="3083446"/>
            <a:ext cx="557538" cy="934887"/>
          </a:xfrm>
        </p:spPr>
        <p:txBody>
          <a:bodyPr>
            <a:noAutofit/>
          </a:bodyPr>
          <a:lstStyle>
            <a:lvl1pPr marL="0" indent="0">
              <a:buNone/>
              <a:defRPr sz="55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7" name="テキスト プレースホルダー 33"/>
          <p:cNvSpPr>
            <a:spLocks noGrp="1"/>
          </p:cNvSpPr>
          <p:nvPr>
            <p:ph type="body" sz="quarter" idx="20" hasCustomPrompt="1"/>
          </p:nvPr>
        </p:nvSpPr>
        <p:spPr>
          <a:xfrm>
            <a:off x="2114195" y="3457261"/>
            <a:ext cx="338180" cy="346568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日</a:t>
            </a:r>
          </a:p>
        </p:txBody>
      </p:sp>
      <p:sp>
        <p:nvSpPr>
          <p:cNvPr id="74" name="テキスト プレースホルダー 33"/>
          <p:cNvSpPr>
            <a:spLocks noGrp="1"/>
          </p:cNvSpPr>
          <p:nvPr>
            <p:ph type="body" sz="quarter" idx="26" hasCustomPrompt="1"/>
          </p:nvPr>
        </p:nvSpPr>
        <p:spPr>
          <a:xfrm>
            <a:off x="4565037" y="3256252"/>
            <a:ext cx="1390878" cy="717233"/>
          </a:xfrm>
        </p:spPr>
        <p:txBody>
          <a:bodyPr>
            <a:noAutofit/>
          </a:bodyPr>
          <a:lstStyle>
            <a:lvl1pPr marL="0" indent="0" algn="l">
              <a:buNone/>
              <a:defRPr sz="40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75" name="テキスト プレースホルダー 33"/>
          <p:cNvSpPr>
            <a:spLocks noGrp="1"/>
          </p:cNvSpPr>
          <p:nvPr>
            <p:ph type="body" sz="quarter" idx="27" hasCustomPrompt="1"/>
          </p:nvPr>
        </p:nvSpPr>
        <p:spPr>
          <a:xfrm>
            <a:off x="2657528" y="3075041"/>
            <a:ext cx="1158580" cy="993668"/>
          </a:xfrm>
        </p:spPr>
        <p:txBody>
          <a:bodyPr>
            <a:noAutofit/>
          </a:bodyPr>
          <a:lstStyle>
            <a:lvl1pPr marL="0" indent="0" algn="ctr">
              <a:buNone/>
              <a:defRPr sz="60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77" name="テキスト プレースホルダー 33"/>
          <p:cNvSpPr>
            <a:spLocks noGrp="1"/>
          </p:cNvSpPr>
          <p:nvPr>
            <p:ph type="body" sz="quarter" idx="28" hasCustomPrompt="1"/>
          </p:nvPr>
        </p:nvSpPr>
        <p:spPr>
          <a:xfrm>
            <a:off x="3971815" y="3457261"/>
            <a:ext cx="338180" cy="346568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日</a:t>
            </a:r>
          </a:p>
        </p:txBody>
      </p:sp>
      <p:sp>
        <p:nvSpPr>
          <p:cNvPr id="79" name="テキスト プレースホルダー 33"/>
          <p:cNvSpPr>
            <a:spLocks noGrp="1"/>
          </p:cNvSpPr>
          <p:nvPr>
            <p:ph type="body" sz="quarter" idx="29" hasCustomPrompt="1"/>
          </p:nvPr>
        </p:nvSpPr>
        <p:spPr>
          <a:xfrm>
            <a:off x="6146187" y="3256252"/>
            <a:ext cx="1390878" cy="717233"/>
          </a:xfrm>
        </p:spPr>
        <p:txBody>
          <a:bodyPr>
            <a:noAutofit/>
          </a:bodyPr>
          <a:lstStyle>
            <a:lvl1pPr marL="0" indent="0" algn="l">
              <a:buNone/>
              <a:defRPr sz="40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86" name="テキスト プレースホルダー 85"/>
          <p:cNvSpPr>
            <a:spLocks noGrp="1"/>
          </p:cNvSpPr>
          <p:nvPr>
            <p:ph type="body" sz="quarter" idx="32" hasCustomPrompt="1"/>
          </p:nvPr>
        </p:nvSpPr>
        <p:spPr>
          <a:xfrm>
            <a:off x="208753" y="10283533"/>
            <a:ext cx="7142160" cy="391357"/>
          </a:xfrm>
        </p:spPr>
        <p:txBody>
          <a:bodyPr>
            <a:normAutofit/>
          </a:bodyPr>
          <a:lstStyle>
            <a:lvl1pPr marL="0" marR="0" indent="0" algn="ctr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ctr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◆主催：〇〇〇市　〇〇〇〇〇〇〇〇〇　◆お問い合わせ：</a:t>
            </a:r>
            <a:r>
              <a:rPr kumimoji="1" lang="en-US" altLang="ja-JP" dirty="0"/>
              <a:t>00-0000-0000</a:t>
            </a:r>
            <a:endParaRPr kumimoji="1" lang="ja-JP" altLang="en-US" dirty="0"/>
          </a:p>
          <a:p>
            <a:pPr lvl="0"/>
            <a:endParaRPr kumimoji="1" lang="ja-JP" altLang="en-US" dirty="0"/>
          </a:p>
        </p:txBody>
      </p:sp>
      <p:sp>
        <p:nvSpPr>
          <p:cNvPr id="87" name="テキスト プレースホルダー 33"/>
          <p:cNvSpPr>
            <a:spLocks noGrp="1"/>
          </p:cNvSpPr>
          <p:nvPr>
            <p:ph type="body" sz="quarter" idx="33" hasCustomPrompt="1"/>
          </p:nvPr>
        </p:nvSpPr>
        <p:spPr>
          <a:xfrm>
            <a:off x="198696" y="9763808"/>
            <a:ext cx="7152218" cy="372846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baseline="0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/>
              <a:t>※</a:t>
            </a:r>
            <a:r>
              <a:rPr kumimoji="1" lang="ja-JP" altLang="en-US" dirty="0"/>
              <a:t>ここに注意事項を入れましょう。  </a:t>
            </a:r>
            <a:r>
              <a:rPr kumimoji="1" lang="en-US" altLang="ja-JP" dirty="0"/>
              <a:t>※</a:t>
            </a:r>
            <a:r>
              <a:rPr kumimoji="1" lang="ja-JP" altLang="en-US" dirty="0"/>
              <a:t>ここに注意事項を入れましょう。  </a:t>
            </a:r>
            <a:r>
              <a:rPr kumimoji="1" lang="en-US" altLang="ja-JP" dirty="0"/>
              <a:t>※</a:t>
            </a:r>
            <a:r>
              <a:rPr kumimoji="1" lang="ja-JP" altLang="en-US" dirty="0"/>
              <a:t>注意事項を入れましょう。</a:t>
            </a:r>
          </a:p>
        </p:txBody>
      </p:sp>
      <p:sp>
        <p:nvSpPr>
          <p:cNvPr id="88" name="テキスト プレースホルダー 33"/>
          <p:cNvSpPr>
            <a:spLocks noGrp="1"/>
          </p:cNvSpPr>
          <p:nvPr>
            <p:ph type="body" sz="quarter" idx="34" hasCustomPrompt="1"/>
          </p:nvPr>
        </p:nvSpPr>
        <p:spPr>
          <a:xfrm>
            <a:off x="111320" y="4099995"/>
            <a:ext cx="782198" cy="685919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08" name="テキスト プレースホルダー 33"/>
          <p:cNvSpPr>
            <a:spLocks noGrp="1"/>
          </p:cNvSpPr>
          <p:nvPr>
            <p:ph type="body" sz="quarter" idx="35" hasCustomPrompt="1"/>
          </p:nvPr>
        </p:nvSpPr>
        <p:spPr>
          <a:xfrm>
            <a:off x="2517943" y="4099995"/>
            <a:ext cx="782198" cy="685919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12" name="テキスト プレースホルダー 33"/>
          <p:cNvSpPr>
            <a:spLocks noGrp="1"/>
          </p:cNvSpPr>
          <p:nvPr>
            <p:ph type="body" sz="quarter" idx="36" hasCustomPrompt="1"/>
          </p:nvPr>
        </p:nvSpPr>
        <p:spPr>
          <a:xfrm>
            <a:off x="4924566" y="4099995"/>
            <a:ext cx="782198" cy="685919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14" name="テキスト プレースホルダー 33"/>
          <p:cNvSpPr>
            <a:spLocks noGrp="1"/>
          </p:cNvSpPr>
          <p:nvPr>
            <p:ph type="body" sz="quarter" idx="37" hasCustomPrompt="1"/>
          </p:nvPr>
        </p:nvSpPr>
        <p:spPr>
          <a:xfrm>
            <a:off x="571718" y="4491314"/>
            <a:ext cx="1855257" cy="823306"/>
          </a:xfrm>
        </p:spPr>
        <p:txBody>
          <a:bodyPr>
            <a:noAutofit/>
          </a:bodyPr>
          <a:lstStyle>
            <a:lvl1pPr marL="0" indent="0" algn="r">
              <a:buNone/>
              <a:defRPr sz="2500" b="1">
                <a:solidFill>
                  <a:srgbClr val="3B768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イベント　のタイトル</a:t>
            </a:r>
          </a:p>
        </p:txBody>
      </p:sp>
      <p:sp>
        <p:nvSpPr>
          <p:cNvPr id="115" name="テキスト プレースホルダー 33"/>
          <p:cNvSpPr>
            <a:spLocks noGrp="1"/>
          </p:cNvSpPr>
          <p:nvPr>
            <p:ph type="body" sz="quarter" idx="38" hasCustomPrompt="1"/>
          </p:nvPr>
        </p:nvSpPr>
        <p:spPr>
          <a:xfrm>
            <a:off x="401172" y="5316622"/>
            <a:ext cx="2053271" cy="1457763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16" name="テキスト プレースホルダー 33"/>
          <p:cNvSpPr>
            <a:spLocks noGrp="1"/>
          </p:cNvSpPr>
          <p:nvPr>
            <p:ph type="body" sz="quarter" idx="39" hasCustomPrompt="1"/>
          </p:nvPr>
        </p:nvSpPr>
        <p:spPr>
          <a:xfrm>
            <a:off x="2984718" y="4491314"/>
            <a:ext cx="1855257" cy="823306"/>
          </a:xfrm>
        </p:spPr>
        <p:txBody>
          <a:bodyPr>
            <a:noAutofit/>
          </a:bodyPr>
          <a:lstStyle>
            <a:lvl1pPr marL="0" indent="0" algn="r">
              <a:buNone/>
              <a:defRPr sz="2500" b="1">
                <a:solidFill>
                  <a:srgbClr val="CF4D7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イベント　のタイトル</a:t>
            </a:r>
          </a:p>
        </p:txBody>
      </p:sp>
      <p:sp>
        <p:nvSpPr>
          <p:cNvPr id="117" name="テキスト プレースホルダー 33"/>
          <p:cNvSpPr>
            <a:spLocks noGrp="1"/>
          </p:cNvSpPr>
          <p:nvPr>
            <p:ph type="body" sz="quarter" idx="40" hasCustomPrompt="1"/>
          </p:nvPr>
        </p:nvSpPr>
        <p:spPr>
          <a:xfrm>
            <a:off x="2814172" y="5316622"/>
            <a:ext cx="2053271" cy="1457763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18" name="テキスト プレースホルダー 33"/>
          <p:cNvSpPr>
            <a:spLocks noGrp="1"/>
          </p:cNvSpPr>
          <p:nvPr>
            <p:ph type="body" sz="quarter" idx="41" hasCustomPrompt="1"/>
          </p:nvPr>
        </p:nvSpPr>
        <p:spPr>
          <a:xfrm>
            <a:off x="5396964" y="4491314"/>
            <a:ext cx="1855257" cy="823306"/>
          </a:xfrm>
        </p:spPr>
        <p:txBody>
          <a:bodyPr>
            <a:noAutofit/>
          </a:bodyPr>
          <a:lstStyle>
            <a:lvl1pPr marL="0" indent="0" algn="r">
              <a:buNone/>
              <a:defRPr sz="2500" b="1">
                <a:solidFill>
                  <a:srgbClr val="A29F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イベント　のタイトル</a:t>
            </a:r>
          </a:p>
        </p:txBody>
      </p:sp>
      <p:sp>
        <p:nvSpPr>
          <p:cNvPr id="119" name="テキスト プレースホルダー 33"/>
          <p:cNvSpPr>
            <a:spLocks noGrp="1"/>
          </p:cNvSpPr>
          <p:nvPr>
            <p:ph type="body" sz="quarter" idx="42" hasCustomPrompt="1"/>
          </p:nvPr>
        </p:nvSpPr>
        <p:spPr>
          <a:xfrm>
            <a:off x="5226418" y="5316622"/>
            <a:ext cx="2053271" cy="1457763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20" name="テキスト プレースホルダー 33"/>
          <p:cNvSpPr>
            <a:spLocks noGrp="1"/>
          </p:cNvSpPr>
          <p:nvPr>
            <p:ph type="body" sz="quarter" idx="43" hasCustomPrompt="1"/>
          </p:nvPr>
        </p:nvSpPr>
        <p:spPr>
          <a:xfrm>
            <a:off x="401172" y="7164576"/>
            <a:ext cx="5745015" cy="475538"/>
          </a:xfrm>
        </p:spPr>
        <p:txBody>
          <a:bodyPr>
            <a:noAutofit/>
          </a:bodyPr>
          <a:lstStyle>
            <a:lvl1pPr marL="0" indent="0" algn="l">
              <a:buNone/>
              <a:defRPr sz="2500" b="1">
                <a:solidFill>
                  <a:srgbClr val="69AB1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スタンプラリー・抽選会は毎日開催！</a:t>
            </a:r>
          </a:p>
        </p:txBody>
      </p:sp>
      <p:sp>
        <p:nvSpPr>
          <p:cNvPr id="121" name="テキスト プレースホルダー 33"/>
          <p:cNvSpPr>
            <a:spLocks noGrp="1"/>
          </p:cNvSpPr>
          <p:nvPr>
            <p:ph type="body" sz="quarter" idx="44" hasCustomPrompt="1"/>
          </p:nvPr>
        </p:nvSpPr>
        <p:spPr>
          <a:xfrm>
            <a:off x="401172" y="7585217"/>
            <a:ext cx="5411552" cy="108264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35" name="図プレースホルダー 134"/>
          <p:cNvSpPr>
            <a:spLocks noGrp="1"/>
          </p:cNvSpPr>
          <p:nvPr>
            <p:ph type="pic" sz="quarter" idx="45" hasCustomPrompt="1"/>
          </p:nvPr>
        </p:nvSpPr>
        <p:spPr>
          <a:xfrm>
            <a:off x="-1548" y="-1588"/>
            <a:ext cx="2006202" cy="2254527"/>
          </a:xfrm>
          <a:custGeom>
            <a:avLst/>
            <a:gdLst>
              <a:gd name="connsiteX0" fmla="*/ 0 w 2006202"/>
              <a:gd name="connsiteY0" fmla="*/ 0 h 2254527"/>
              <a:gd name="connsiteX1" fmla="*/ 1646785 w 2006202"/>
              <a:gd name="connsiteY1" fmla="*/ 0 h 2254527"/>
              <a:gd name="connsiteX2" fmla="*/ 1689261 w 2006202"/>
              <a:gd name="connsiteY2" fmla="*/ 45744 h 2254527"/>
              <a:gd name="connsiteX3" fmla="*/ 1728471 w 2006202"/>
              <a:gd name="connsiteY3" fmla="*/ 94756 h 2254527"/>
              <a:gd name="connsiteX4" fmla="*/ 1764412 w 2006202"/>
              <a:gd name="connsiteY4" fmla="*/ 143767 h 2254527"/>
              <a:gd name="connsiteX5" fmla="*/ 1797087 w 2006202"/>
              <a:gd name="connsiteY5" fmla="*/ 196046 h 2254527"/>
              <a:gd name="connsiteX6" fmla="*/ 1829761 w 2006202"/>
              <a:gd name="connsiteY6" fmla="*/ 248325 h 2254527"/>
              <a:gd name="connsiteX7" fmla="*/ 1859168 w 2006202"/>
              <a:gd name="connsiteY7" fmla="*/ 300604 h 2254527"/>
              <a:gd name="connsiteX8" fmla="*/ 1885307 w 2006202"/>
              <a:gd name="connsiteY8" fmla="*/ 359417 h 2254527"/>
              <a:gd name="connsiteX9" fmla="*/ 1911447 w 2006202"/>
              <a:gd name="connsiteY9" fmla="*/ 414964 h 2254527"/>
              <a:gd name="connsiteX10" fmla="*/ 1931051 w 2006202"/>
              <a:gd name="connsiteY10" fmla="*/ 473777 h 2254527"/>
              <a:gd name="connsiteX11" fmla="*/ 1950656 w 2006202"/>
              <a:gd name="connsiteY11" fmla="*/ 532591 h 2254527"/>
              <a:gd name="connsiteX12" fmla="*/ 1966993 w 2006202"/>
              <a:gd name="connsiteY12" fmla="*/ 594672 h 2254527"/>
              <a:gd name="connsiteX13" fmla="*/ 1980063 w 2006202"/>
              <a:gd name="connsiteY13" fmla="*/ 656754 h 2254527"/>
              <a:gd name="connsiteX14" fmla="*/ 1993132 w 2006202"/>
              <a:gd name="connsiteY14" fmla="*/ 718835 h 2254527"/>
              <a:gd name="connsiteX15" fmla="*/ 1999667 w 2006202"/>
              <a:gd name="connsiteY15" fmla="*/ 784183 h 2254527"/>
              <a:gd name="connsiteX16" fmla="*/ 2006202 w 2006202"/>
              <a:gd name="connsiteY16" fmla="*/ 846265 h 2254527"/>
              <a:gd name="connsiteX17" fmla="*/ 2006202 w 2006202"/>
              <a:gd name="connsiteY17" fmla="*/ 911613 h 2254527"/>
              <a:gd name="connsiteX18" fmla="*/ 2002935 w 2006202"/>
              <a:gd name="connsiteY18" fmla="*/ 983497 h 2254527"/>
              <a:gd name="connsiteX19" fmla="*/ 1999667 w 2006202"/>
              <a:gd name="connsiteY19" fmla="*/ 1048845 h 2254527"/>
              <a:gd name="connsiteX20" fmla="*/ 1989865 w 2006202"/>
              <a:gd name="connsiteY20" fmla="*/ 1117461 h 2254527"/>
              <a:gd name="connsiteX21" fmla="*/ 1980063 w 2006202"/>
              <a:gd name="connsiteY21" fmla="*/ 1182810 h 2254527"/>
              <a:gd name="connsiteX22" fmla="*/ 1963726 w 2006202"/>
              <a:gd name="connsiteY22" fmla="*/ 1248159 h 2254527"/>
              <a:gd name="connsiteX23" fmla="*/ 1947388 w 2006202"/>
              <a:gd name="connsiteY23" fmla="*/ 1310240 h 2254527"/>
              <a:gd name="connsiteX24" fmla="*/ 1924516 w 2006202"/>
              <a:gd name="connsiteY24" fmla="*/ 1372321 h 2254527"/>
              <a:gd name="connsiteX25" fmla="*/ 1901644 w 2006202"/>
              <a:gd name="connsiteY25" fmla="*/ 1434402 h 2254527"/>
              <a:gd name="connsiteX26" fmla="*/ 1875505 w 2006202"/>
              <a:gd name="connsiteY26" fmla="*/ 1493216 h 2254527"/>
              <a:gd name="connsiteX27" fmla="*/ 1846098 w 2006202"/>
              <a:gd name="connsiteY27" fmla="*/ 1552030 h 2254527"/>
              <a:gd name="connsiteX28" fmla="*/ 1813424 w 2006202"/>
              <a:gd name="connsiteY28" fmla="*/ 1607576 h 2254527"/>
              <a:gd name="connsiteX29" fmla="*/ 1777482 w 2006202"/>
              <a:gd name="connsiteY29" fmla="*/ 1663122 h 2254527"/>
              <a:gd name="connsiteX30" fmla="*/ 1741540 w 2006202"/>
              <a:gd name="connsiteY30" fmla="*/ 1715401 h 2254527"/>
              <a:gd name="connsiteX31" fmla="*/ 1699064 w 2006202"/>
              <a:gd name="connsiteY31" fmla="*/ 1764412 h 2254527"/>
              <a:gd name="connsiteX32" fmla="*/ 1656587 w 2006202"/>
              <a:gd name="connsiteY32" fmla="*/ 1813424 h 2254527"/>
              <a:gd name="connsiteX33" fmla="*/ 1614111 w 2006202"/>
              <a:gd name="connsiteY33" fmla="*/ 1862435 h 2254527"/>
              <a:gd name="connsiteX34" fmla="*/ 1568367 w 2006202"/>
              <a:gd name="connsiteY34" fmla="*/ 1904912 h 2254527"/>
              <a:gd name="connsiteX35" fmla="*/ 1519355 w 2006202"/>
              <a:gd name="connsiteY35" fmla="*/ 1947389 h 2254527"/>
              <a:gd name="connsiteX36" fmla="*/ 1467076 w 2006202"/>
              <a:gd name="connsiteY36" fmla="*/ 1986598 h 2254527"/>
              <a:gd name="connsiteX37" fmla="*/ 1414797 w 2006202"/>
              <a:gd name="connsiteY37" fmla="*/ 2025807 h 2254527"/>
              <a:gd name="connsiteX38" fmla="*/ 1362518 w 2006202"/>
              <a:gd name="connsiteY38" fmla="*/ 2058481 h 2254527"/>
              <a:gd name="connsiteX39" fmla="*/ 1303705 w 2006202"/>
              <a:gd name="connsiteY39" fmla="*/ 2091156 h 2254527"/>
              <a:gd name="connsiteX40" fmla="*/ 1248158 w 2006202"/>
              <a:gd name="connsiteY40" fmla="*/ 2120562 h 2254527"/>
              <a:gd name="connsiteX41" fmla="*/ 1186077 w 2006202"/>
              <a:gd name="connsiteY41" fmla="*/ 2146702 h 2254527"/>
              <a:gd name="connsiteX42" fmla="*/ 1127263 w 2006202"/>
              <a:gd name="connsiteY42" fmla="*/ 2172841 h 2254527"/>
              <a:gd name="connsiteX43" fmla="*/ 1065182 w 2006202"/>
              <a:gd name="connsiteY43" fmla="*/ 2192446 h 2254527"/>
              <a:gd name="connsiteX44" fmla="*/ 999834 w 2006202"/>
              <a:gd name="connsiteY44" fmla="*/ 2212051 h 2254527"/>
              <a:gd name="connsiteX45" fmla="*/ 934485 w 2006202"/>
              <a:gd name="connsiteY45" fmla="*/ 2225120 h 2254527"/>
              <a:gd name="connsiteX46" fmla="*/ 869137 w 2006202"/>
              <a:gd name="connsiteY46" fmla="*/ 2238190 h 2254527"/>
              <a:gd name="connsiteX47" fmla="*/ 803788 w 2006202"/>
              <a:gd name="connsiteY47" fmla="*/ 2247992 h 2254527"/>
              <a:gd name="connsiteX48" fmla="*/ 735172 w 2006202"/>
              <a:gd name="connsiteY48" fmla="*/ 2251260 h 2254527"/>
              <a:gd name="connsiteX49" fmla="*/ 666556 w 2006202"/>
              <a:gd name="connsiteY49" fmla="*/ 2254527 h 2254527"/>
              <a:gd name="connsiteX50" fmla="*/ 575068 w 2006202"/>
              <a:gd name="connsiteY50" fmla="*/ 2251260 h 2254527"/>
              <a:gd name="connsiteX51" fmla="*/ 486847 w 2006202"/>
              <a:gd name="connsiteY51" fmla="*/ 2241457 h 2254527"/>
              <a:gd name="connsiteX52" fmla="*/ 398627 w 2006202"/>
              <a:gd name="connsiteY52" fmla="*/ 2228388 h 2254527"/>
              <a:gd name="connsiteX53" fmla="*/ 313673 w 2006202"/>
              <a:gd name="connsiteY53" fmla="*/ 2205516 h 2254527"/>
              <a:gd name="connsiteX54" fmla="*/ 231988 w 2006202"/>
              <a:gd name="connsiteY54" fmla="*/ 2182644 h 2254527"/>
              <a:gd name="connsiteX55" fmla="*/ 150302 w 2006202"/>
              <a:gd name="connsiteY55" fmla="*/ 2149969 h 2254527"/>
              <a:gd name="connsiteX56" fmla="*/ 75151 w 2006202"/>
              <a:gd name="connsiteY56" fmla="*/ 2117295 h 2254527"/>
              <a:gd name="connsiteX57" fmla="*/ 0 w 2006202"/>
              <a:gd name="connsiteY57" fmla="*/ 2074819 h 2254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006202" h="2254527">
                <a:moveTo>
                  <a:pt x="0" y="0"/>
                </a:moveTo>
                <a:lnTo>
                  <a:pt x="1646785" y="0"/>
                </a:lnTo>
                <a:lnTo>
                  <a:pt x="1689261" y="45744"/>
                </a:lnTo>
                <a:lnTo>
                  <a:pt x="1728471" y="94756"/>
                </a:lnTo>
                <a:lnTo>
                  <a:pt x="1764412" y="143767"/>
                </a:lnTo>
                <a:lnTo>
                  <a:pt x="1797087" y="196046"/>
                </a:lnTo>
                <a:lnTo>
                  <a:pt x="1829761" y="248325"/>
                </a:lnTo>
                <a:lnTo>
                  <a:pt x="1859168" y="300604"/>
                </a:lnTo>
                <a:lnTo>
                  <a:pt x="1885307" y="359417"/>
                </a:lnTo>
                <a:lnTo>
                  <a:pt x="1911447" y="414964"/>
                </a:lnTo>
                <a:lnTo>
                  <a:pt x="1931051" y="473777"/>
                </a:lnTo>
                <a:lnTo>
                  <a:pt x="1950656" y="532591"/>
                </a:lnTo>
                <a:lnTo>
                  <a:pt x="1966993" y="594672"/>
                </a:lnTo>
                <a:lnTo>
                  <a:pt x="1980063" y="656754"/>
                </a:lnTo>
                <a:lnTo>
                  <a:pt x="1993132" y="718835"/>
                </a:lnTo>
                <a:lnTo>
                  <a:pt x="1999667" y="784183"/>
                </a:lnTo>
                <a:lnTo>
                  <a:pt x="2006202" y="846265"/>
                </a:lnTo>
                <a:lnTo>
                  <a:pt x="2006202" y="911613"/>
                </a:lnTo>
                <a:lnTo>
                  <a:pt x="2002935" y="983497"/>
                </a:lnTo>
                <a:lnTo>
                  <a:pt x="1999667" y="1048845"/>
                </a:lnTo>
                <a:lnTo>
                  <a:pt x="1989865" y="1117461"/>
                </a:lnTo>
                <a:lnTo>
                  <a:pt x="1980063" y="1182810"/>
                </a:lnTo>
                <a:lnTo>
                  <a:pt x="1963726" y="1248159"/>
                </a:lnTo>
                <a:lnTo>
                  <a:pt x="1947388" y="1310240"/>
                </a:lnTo>
                <a:lnTo>
                  <a:pt x="1924516" y="1372321"/>
                </a:lnTo>
                <a:lnTo>
                  <a:pt x="1901644" y="1434402"/>
                </a:lnTo>
                <a:lnTo>
                  <a:pt x="1875505" y="1493216"/>
                </a:lnTo>
                <a:lnTo>
                  <a:pt x="1846098" y="1552030"/>
                </a:lnTo>
                <a:lnTo>
                  <a:pt x="1813424" y="1607576"/>
                </a:lnTo>
                <a:lnTo>
                  <a:pt x="1777482" y="1663122"/>
                </a:lnTo>
                <a:lnTo>
                  <a:pt x="1741540" y="1715401"/>
                </a:lnTo>
                <a:lnTo>
                  <a:pt x="1699064" y="1764412"/>
                </a:lnTo>
                <a:lnTo>
                  <a:pt x="1656587" y="1813424"/>
                </a:lnTo>
                <a:lnTo>
                  <a:pt x="1614111" y="1862435"/>
                </a:lnTo>
                <a:lnTo>
                  <a:pt x="1568367" y="1904912"/>
                </a:lnTo>
                <a:lnTo>
                  <a:pt x="1519355" y="1947389"/>
                </a:lnTo>
                <a:lnTo>
                  <a:pt x="1467076" y="1986598"/>
                </a:lnTo>
                <a:lnTo>
                  <a:pt x="1414797" y="2025807"/>
                </a:lnTo>
                <a:lnTo>
                  <a:pt x="1362518" y="2058481"/>
                </a:lnTo>
                <a:lnTo>
                  <a:pt x="1303705" y="2091156"/>
                </a:lnTo>
                <a:lnTo>
                  <a:pt x="1248158" y="2120562"/>
                </a:lnTo>
                <a:lnTo>
                  <a:pt x="1186077" y="2146702"/>
                </a:lnTo>
                <a:lnTo>
                  <a:pt x="1127263" y="2172841"/>
                </a:lnTo>
                <a:lnTo>
                  <a:pt x="1065182" y="2192446"/>
                </a:lnTo>
                <a:lnTo>
                  <a:pt x="999834" y="2212051"/>
                </a:lnTo>
                <a:lnTo>
                  <a:pt x="934485" y="2225120"/>
                </a:lnTo>
                <a:lnTo>
                  <a:pt x="869137" y="2238190"/>
                </a:lnTo>
                <a:lnTo>
                  <a:pt x="803788" y="2247992"/>
                </a:lnTo>
                <a:lnTo>
                  <a:pt x="735172" y="2251260"/>
                </a:lnTo>
                <a:lnTo>
                  <a:pt x="666556" y="2254527"/>
                </a:lnTo>
                <a:lnTo>
                  <a:pt x="575068" y="2251260"/>
                </a:lnTo>
                <a:lnTo>
                  <a:pt x="486847" y="2241457"/>
                </a:lnTo>
                <a:lnTo>
                  <a:pt x="398627" y="2228388"/>
                </a:lnTo>
                <a:lnTo>
                  <a:pt x="313673" y="2205516"/>
                </a:lnTo>
                <a:lnTo>
                  <a:pt x="231988" y="2182644"/>
                </a:lnTo>
                <a:lnTo>
                  <a:pt x="150302" y="2149969"/>
                </a:lnTo>
                <a:lnTo>
                  <a:pt x="75151" y="2117295"/>
                </a:lnTo>
                <a:lnTo>
                  <a:pt x="0" y="2074819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  <a:ln w="41275">
            <a:solidFill>
              <a:schemeClr val="bg1"/>
            </a:solidFill>
          </a:ln>
        </p:spPr>
        <p:txBody>
          <a:bodyPr wrap="square"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80" name="テキスト プレースホルダー 33"/>
          <p:cNvSpPr>
            <a:spLocks noGrp="1"/>
          </p:cNvSpPr>
          <p:nvPr>
            <p:ph type="body" sz="quarter" idx="30" hasCustomPrompt="1"/>
          </p:nvPr>
        </p:nvSpPr>
        <p:spPr>
          <a:xfrm>
            <a:off x="1122525" y="594854"/>
            <a:ext cx="5314612" cy="534155"/>
          </a:xfrm>
        </p:spPr>
        <p:txBody>
          <a:bodyPr>
            <a:prstTxWarp prst="textArchUp">
              <a:avLst/>
            </a:prstTxWarp>
            <a:noAutofit/>
          </a:bodyPr>
          <a:lstStyle>
            <a:lvl1pPr marL="0" indent="0" algn="ctr">
              <a:buNone/>
              <a:defRPr sz="2800" b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キャッチコピーを入れましょう</a:t>
            </a:r>
          </a:p>
        </p:txBody>
      </p:sp>
      <p:sp>
        <p:nvSpPr>
          <p:cNvPr id="137" name="図プレースホルダー 136"/>
          <p:cNvSpPr>
            <a:spLocks noGrp="1"/>
          </p:cNvSpPr>
          <p:nvPr>
            <p:ph type="pic" sz="quarter" idx="46" hasCustomPrompt="1"/>
          </p:nvPr>
        </p:nvSpPr>
        <p:spPr>
          <a:xfrm>
            <a:off x="5858321" y="556187"/>
            <a:ext cx="1920518" cy="1922164"/>
          </a:xfrm>
          <a:prstGeom prst="ellipse">
            <a:avLst/>
          </a:prstGeom>
          <a:blipFill>
            <a:blip r:embed="rId2"/>
            <a:tile tx="0" ty="0" sx="100000" sy="100000" flip="none" algn="ctr"/>
          </a:blipFill>
          <a:ln w="41275">
            <a:solidFill>
              <a:schemeClr val="bg1"/>
            </a:solidFill>
          </a:ln>
        </p:spPr>
        <p:txBody>
          <a:bodyPr tIns="252000">
            <a:normAutofit/>
          </a:bodyPr>
          <a:lstStyle>
            <a:lvl1pPr marL="0" indent="0" algn="ctr">
              <a:buNone/>
              <a:defRPr sz="1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38" name="テキスト プレースホルダー 33"/>
          <p:cNvSpPr>
            <a:spLocks noGrp="1"/>
          </p:cNvSpPr>
          <p:nvPr>
            <p:ph type="body" sz="quarter" idx="47" hasCustomPrompt="1"/>
          </p:nvPr>
        </p:nvSpPr>
        <p:spPr>
          <a:xfrm>
            <a:off x="161473" y="4586537"/>
            <a:ext cx="687075" cy="356938"/>
          </a:xfrm>
        </p:spPr>
        <p:txBody>
          <a:bodyPr>
            <a:noAutofit/>
          </a:bodyPr>
          <a:lstStyle>
            <a:lvl1pPr marL="0" indent="0" algn="ctr">
              <a:buNone/>
              <a:defRPr sz="15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日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139" name="テキスト プレースホルダー 33"/>
          <p:cNvSpPr>
            <a:spLocks noGrp="1"/>
          </p:cNvSpPr>
          <p:nvPr>
            <p:ph type="body" sz="quarter" idx="48" hasCustomPrompt="1"/>
          </p:nvPr>
        </p:nvSpPr>
        <p:spPr>
          <a:xfrm>
            <a:off x="2565504" y="4586537"/>
            <a:ext cx="687075" cy="356938"/>
          </a:xfrm>
        </p:spPr>
        <p:txBody>
          <a:bodyPr>
            <a:noAutofit/>
          </a:bodyPr>
          <a:lstStyle>
            <a:lvl1pPr marL="0" indent="0" algn="ctr">
              <a:buNone/>
              <a:defRPr sz="15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日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140" name="テキスト プレースホルダー 33"/>
          <p:cNvSpPr>
            <a:spLocks noGrp="1"/>
          </p:cNvSpPr>
          <p:nvPr>
            <p:ph type="body" sz="quarter" idx="49" hasCustomPrompt="1"/>
          </p:nvPr>
        </p:nvSpPr>
        <p:spPr>
          <a:xfrm>
            <a:off x="4972127" y="4586537"/>
            <a:ext cx="687075" cy="356938"/>
          </a:xfrm>
        </p:spPr>
        <p:txBody>
          <a:bodyPr>
            <a:noAutofit/>
          </a:bodyPr>
          <a:lstStyle>
            <a:lvl1pPr marL="0" indent="0" algn="ctr">
              <a:buNone/>
              <a:defRPr sz="15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日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20" name="テキスト プレースホルダー 33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879237" y="985184"/>
            <a:ext cx="5923140" cy="2399040"/>
          </a:xfrm>
        </p:spPr>
        <p:txBody>
          <a:bodyPr>
            <a:noAutofit/>
          </a:bodyPr>
          <a:lstStyle>
            <a:lvl1pPr marL="0" indent="0" algn="ctr">
              <a:buNone/>
              <a:defRPr sz="8000" b="1">
                <a:solidFill>
                  <a:srgbClr val="37587D"/>
                </a:solidFill>
                <a:effectLst>
                  <a:glow rad="2032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イベント　タイトル</a:t>
            </a:r>
          </a:p>
        </p:txBody>
      </p:sp>
    </p:spTree>
    <p:extLst>
      <p:ext uri="{BB962C8B-B14F-4D97-AF65-F5344CB8AC3E}">
        <p14:creationId xmlns:p14="http://schemas.microsoft.com/office/powerpoint/2010/main" val="242322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2024/11/30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570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2024/11/30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89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2024/11/30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900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2024/11/30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858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2024/11/30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30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2024/11/30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528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2024/11/30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098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FAFF0-029F-4E28-8117-E460C34D57CE}" type="datetimeFigureOut">
              <a:rPr kumimoji="1" lang="ja-JP" altLang="en-US" smtClean="0"/>
              <a:t>2024/11/30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21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8656766-27D4-4A2D-9863-69214F294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2829626"/>
            <a:ext cx="6670965" cy="663122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B494199F-9AE2-4385-923C-E543D57E12D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4000"/>
          </a:blip>
          <a:stretch>
            <a:fillRect/>
          </a:stretch>
        </p:blipFill>
        <p:spPr>
          <a:xfrm>
            <a:off x="5821450" y="217885"/>
            <a:ext cx="1357515" cy="89167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7950" h="107950"/>
          </a:sp3d>
        </p:spPr>
      </p:pic>
      <p:pic>
        <p:nvPicPr>
          <p:cNvPr id="8" name="グラフィックス 3" descr="ビデオ カメラ 単色塗りつぶし">
            <a:extLst>
              <a:ext uri="{FF2B5EF4-FFF2-40B4-BE49-F238E27FC236}">
                <a16:creationId xmlns:a16="http://schemas.microsoft.com/office/drawing/2014/main" id="{00FE3238-5E66-4D40-A65D-E27FCD573B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99629">
            <a:off x="567683" y="83088"/>
            <a:ext cx="762736" cy="752287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AF7703A-B866-4D00-8E50-6E22A9807B67}"/>
              </a:ext>
            </a:extLst>
          </p:cNvPr>
          <p:cNvSpPr/>
          <p:nvPr/>
        </p:nvSpPr>
        <p:spPr>
          <a:xfrm>
            <a:off x="1364820" y="464672"/>
            <a:ext cx="4348290" cy="6463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ysClr val="windowText" lastClr="000000">
                <a:lumMod val="50000"/>
                <a:lumOff val="50000"/>
              </a:sys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lIns="91440" tIns="45720" rIns="91440" bIns="45720">
            <a:spAutoFit/>
            <a:sp3d extrusionH="133350"/>
          </a:bodyPr>
          <a:lstStyle/>
          <a:p>
            <a:pPr algn="ctr"/>
            <a:r>
              <a:rPr lang="ja-JP" altLang="en-US" sz="3600" cap="none" spc="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doni MT Black" panose="02070A03080606020203" pitchFamily="18" charset="0"/>
              </a:rPr>
              <a:t> 長 作 シ ア タ ー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3EDDAB5-DF4F-4442-A73C-8B176DA6B36C}"/>
              </a:ext>
            </a:extLst>
          </p:cNvPr>
          <p:cNvSpPr txBox="1"/>
          <p:nvPr/>
        </p:nvSpPr>
        <p:spPr>
          <a:xfrm>
            <a:off x="-3387436" y="17276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F5770A6A-929A-480D-B1D0-41D935C993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1134" y="188567"/>
            <a:ext cx="2238908" cy="248836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27238B8-417D-43A0-92A1-6F69717C1E20}"/>
              </a:ext>
            </a:extLst>
          </p:cNvPr>
          <p:cNvSpPr txBox="1"/>
          <p:nvPr/>
        </p:nvSpPr>
        <p:spPr>
          <a:xfrm>
            <a:off x="3230795" y="9933832"/>
            <a:ext cx="331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千葉市長作公民館（花見川区長作町</a:t>
            </a:r>
            <a:r>
              <a:rPr kumimoji="1" lang="en-US" altLang="ja-JP" sz="1200" dirty="0"/>
              <a:t>1722-1</a:t>
            </a:r>
            <a:r>
              <a:rPr kumimoji="1" lang="ja-JP" altLang="en-US" sz="1200" dirty="0"/>
              <a:t>）</a:t>
            </a:r>
            <a:endParaRPr kumimoji="1" lang="en-US" altLang="ja-JP" sz="1200" dirty="0"/>
          </a:p>
          <a:p>
            <a:r>
              <a:rPr kumimoji="1" lang="ja-JP" altLang="en-US" sz="1200" dirty="0"/>
              <a:t>電話：</a:t>
            </a:r>
            <a:r>
              <a:rPr kumimoji="1" lang="en-US" altLang="ja-JP" sz="1200" dirty="0"/>
              <a:t>043-258-1919</a:t>
            </a:r>
            <a:r>
              <a:rPr kumimoji="1" lang="ja-JP" altLang="en-US" sz="1200" dirty="0"/>
              <a:t>　</a:t>
            </a:r>
            <a:r>
              <a:rPr kumimoji="1" lang="en-US" altLang="ja-JP" sz="1200" dirty="0" err="1"/>
              <a:t>Email:nagasaku@ccllf.jp</a:t>
            </a:r>
            <a:endParaRPr kumimoji="1" lang="ja-JP" altLang="en-US" sz="1200" dirty="0"/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DD7A4EAE-5727-4A33-97EF-E6D644690ED0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6510785" y="9760292"/>
            <a:ext cx="643449" cy="635205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0C5FD73-D978-4042-B525-9D4F0E9F8F55}"/>
              </a:ext>
            </a:extLst>
          </p:cNvPr>
          <p:cNvSpPr txBox="1"/>
          <p:nvPr/>
        </p:nvSpPr>
        <p:spPr>
          <a:xfrm>
            <a:off x="1247858" y="1160279"/>
            <a:ext cx="5334330" cy="457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長作公民館では、懐かしの名画やアニメの上映会を開催しています。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100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ｲﾝﾁの大型スクリーンで観る映画は格別です。お気軽にお越しください</a:t>
            </a:r>
            <a:r>
              <a:rPr lang="ja-JP" altLang="en-US" sz="1200" dirty="0"/>
              <a:t>。</a:t>
            </a:r>
            <a:endParaRPr kumimoji="1" lang="ja-JP" altLang="en-US" sz="12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4510122-B3A0-458A-AABC-E83D04ED6DD1}"/>
              </a:ext>
            </a:extLst>
          </p:cNvPr>
          <p:cNvSpPr txBox="1"/>
          <p:nvPr/>
        </p:nvSpPr>
        <p:spPr>
          <a:xfrm>
            <a:off x="949051" y="1626980"/>
            <a:ext cx="610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会場：長作公民館　講堂　　　　　</a:t>
            </a:r>
            <a:r>
              <a:rPr lang="ja-JP" altLang="en-US" sz="1400" dirty="0"/>
              <a:t>定員：</a:t>
            </a:r>
            <a:r>
              <a:rPr lang="en-US" altLang="ja-JP" sz="1400" dirty="0"/>
              <a:t>30</a:t>
            </a:r>
            <a:r>
              <a:rPr lang="ja-JP" altLang="en-US" sz="1400" dirty="0"/>
              <a:t>人（当日先着順 　途中入退場自由）</a:t>
            </a:r>
            <a:endParaRPr lang="en-US" altLang="ja-JP" sz="1400" dirty="0"/>
          </a:p>
          <a:p>
            <a:r>
              <a:rPr kumimoji="1" lang="ja-JP" altLang="en-US" sz="1400" dirty="0"/>
              <a:t>座席：</a:t>
            </a:r>
            <a:r>
              <a:rPr lang="ja-JP" altLang="en-US" sz="1400" dirty="0"/>
              <a:t>椅子席 ： </a:t>
            </a:r>
            <a:r>
              <a:rPr kumimoji="1" lang="ja-JP" altLang="en-US" sz="1400" dirty="0"/>
              <a:t>クッションマット席（足を崩して座れます） </a:t>
            </a:r>
            <a:r>
              <a:rPr lang="ja-JP" altLang="en-US" sz="1400" dirty="0"/>
              <a:t>　　　</a:t>
            </a:r>
            <a:r>
              <a:rPr kumimoji="1" lang="ja-JP" altLang="en-US" sz="1400" dirty="0">
                <a:highlight>
                  <a:srgbClr val="FFFF00"/>
                </a:highlight>
              </a:rPr>
              <a:t>入場料：</a:t>
            </a:r>
            <a:r>
              <a:rPr kumimoji="1" lang="en-US" altLang="ja-JP" sz="1400" dirty="0">
                <a:highlight>
                  <a:srgbClr val="FFFF00"/>
                </a:highlight>
              </a:rPr>
              <a:t>【</a:t>
            </a:r>
            <a:r>
              <a:rPr kumimoji="1" lang="ja-JP" altLang="en-US" sz="1400" dirty="0">
                <a:highlight>
                  <a:srgbClr val="FFFF00"/>
                </a:highlight>
              </a:rPr>
              <a:t>無料</a:t>
            </a:r>
            <a:r>
              <a:rPr kumimoji="1" lang="en-US" altLang="ja-JP" sz="1400" dirty="0">
                <a:highlight>
                  <a:srgbClr val="FFFF00"/>
                </a:highlight>
              </a:rPr>
              <a:t>】</a:t>
            </a:r>
            <a:endParaRPr kumimoji="1" lang="ja-JP" altLang="en-US" sz="1400" dirty="0">
              <a:highlight>
                <a:srgbClr val="FFFF00"/>
              </a:highlight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D6F68B1-0A38-4B3D-BB45-48008080A6B0}"/>
              </a:ext>
            </a:extLst>
          </p:cNvPr>
          <p:cNvSpPr txBox="1"/>
          <p:nvPr/>
        </p:nvSpPr>
        <p:spPr>
          <a:xfrm>
            <a:off x="867821" y="9511065"/>
            <a:ext cx="4363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　　（</a:t>
            </a:r>
            <a:r>
              <a:rPr kumimoji="1" lang="ja-JP" altLang="en-US" sz="1200" dirty="0"/>
              <a:t>上映作品は変更する場合もありますのでご了承ください。）</a:t>
            </a: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CD01529F-B09B-41F0-B6C8-EC4C182BE8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464" y="2321172"/>
            <a:ext cx="6634770" cy="782972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F595E30-8F04-475D-8254-D0908C672581}"/>
              </a:ext>
            </a:extLst>
          </p:cNvPr>
          <p:cNvSpPr txBox="1"/>
          <p:nvPr/>
        </p:nvSpPr>
        <p:spPr>
          <a:xfrm>
            <a:off x="769251" y="3215646"/>
            <a:ext cx="6135195" cy="40011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2024</a:t>
            </a:r>
            <a:r>
              <a:rPr kumimoji="1" lang="ja-JP" altLang="en-US" sz="2000" b="1" dirty="0">
                <a:solidFill>
                  <a:schemeClr val="bg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年</a:t>
            </a:r>
            <a:r>
              <a:rPr kumimoji="1" lang="en-US" altLang="ja-JP" sz="2000" b="1" dirty="0">
                <a:solidFill>
                  <a:schemeClr val="bg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12</a:t>
            </a:r>
            <a:r>
              <a:rPr kumimoji="1" lang="ja-JP" altLang="en-US" sz="2000" b="1" dirty="0">
                <a:solidFill>
                  <a:schemeClr val="bg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月　上映会（</a:t>
            </a:r>
            <a:r>
              <a:rPr lang="ja-JP" altLang="en-US" sz="2000" b="1" dirty="0">
                <a:solidFill>
                  <a:schemeClr val="bg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ＤＶＤ映画）</a:t>
            </a:r>
            <a:endParaRPr kumimoji="1" lang="ja-JP" altLang="en-US" sz="2000" b="1" dirty="0">
              <a:solidFill>
                <a:schemeClr val="bg1"/>
              </a:solidFill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88155D6-1F53-4D3C-AFA4-EC371C4190B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4057" y="3629784"/>
            <a:ext cx="6038850" cy="53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354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1885</TotalTime>
  <Words>116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HG創英ﾌﾟﾚｾﾞﾝｽEB</vt:lpstr>
      <vt:lpstr>ＭＳ ゴシック</vt:lpstr>
      <vt:lpstr>Segoe</vt:lpstr>
      <vt:lpstr>メイリオ</vt:lpstr>
      <vt:lpstr>游ゴシック</vt:lpstr>
      <vt:lpstr>Arial</vt:lpstr>
      <vt:lpstr>Bodoni MT Black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山﨑 信彦</dc:creator>
  <cp:lastModifiedBy>山﨑　信彦（公民館）</cp:lastModifiedBy>
  <cp:revision>229</cp:revision>
  <cp:lastPrinted>2024-11-03T03:09:57Z</cp:lastPrinted>
  <dcterms:created xsi:type="dcterms:W3CDTF">2015-03-31T02:40:23Z</dcterms:created>
  <dcterms:modified xsi:type="dcterms:W3CDTF">2024-11-30T07:22:59Z</dcterms:modified>
</cp:coreProperties>
</file>