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3"/>
  </p:notesMasterIdLst>
  <p:sldIdLst>
    <p:sldId id="259" r:id="rId2"/>
  </p:sldIdLst>
  <p:sldSz cx="15338425" cy="21602700"/>
  <p:notesSz cx="6735763" cy="9866313"/>
  <p:defaultTextStyle>
    <a:defPPr>
      <a:defRPr lang="ja-JP"/>
    </a:defPPr>
    <a:lvl1pPr algn="l" defTabSz="2001943" rtl="0" fontAlgn="base">
      <a:spcBef>
        <a:spcPct val="0"/>
      </a:spcBef>
      <a:spcAft>
        <a:spcPct val="0"/>
      </a:spcAft>
      <a:defRPr kumimoji="1" sz="39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1000412" indent="-678131" algn="l" defTabSz="2001943" rtl="0" fontAlgn="base">
      <a:spcBef>
        <a:spcPct val="0"/>
      </a:spcBef>
      <a:spcAft>
        <a:spcPct val="0"/>
      </a:spcAft>
      <a:defRPr kumimoji="1" sz="39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2001943" indent="-1357382" algn="l" defTabSz="2001943" rtl="0" fontAlgn="base">
      <a:spcBef>
        <a:spcPct val="0"/>
      </a:spcBef>
      <a:spcAft>
        <a:spcPct val="0"/>
      </a:spcAft>
      <a:defRPr kumimoji="1" sz="39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3003473" indent="-2036632" algn="l" defTabSz="2001943" rtl="0" fontAlgn="base">
      <a:spcBef>
        <a:spcPct val="0"/>
      </a:spcBef>
      <a:spcAft>
        <a:spcPct val="0"/>
      </a:spcAft>
      <a:defRPr kumimoji="1" sz="39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4005004" indent="-2715883" algn="l" defTabSz="2001943" rtl="0" fontAlgn="base">
      <a:spcBef>
        <a:spcPct val="0"/>
      </a:spcBef>
      <a:spcAft>
        <a:spcPct val="0"/>
      </a:spcAft>
      <a:defRPr kumimoji="1" sz="39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1611401" algn="l" defTabSz="644561" rtl="0" eaLnBrk="1" latinLnBrk="0" hangingPunct="1">
      <a:defRPr kumimoji="1" sz="39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1933682" algn="l" defTabSz="644561" rtl="0" eaLnBrk="1" latinLnBrk="0" hangingPunct="1">
      <a:defRPr kumimoji="1" sz="39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2255962" algn="l" defTabSz="644561" rtl="0" eaLnBrk="1" latinLnBrk="0" hangingPunct="1">
      <a:defRPr kumimoji="1" sz="39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2578242" algn="l" defTabSz="644561" rtl="0" eaLnBrk="1" latinLnBrk="0" hangingPunct="1">
      <a:defRPr kumimoji="1" sz="39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6803">
          <p15:clr>
            <a:srgbClr val="A4A3A4"/>
          </p15:clr>
        </p15:guide>
        <p15:guide id="2" pos="483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CC6600"/>
    <a:srgbClr val="FF9900"/>
    <a:srgbClr val="FFCCFF"/>
    <a:srgbClr val="FF99CC"/>
    <a:srgbClr val="FF6699"/>
    <a:srgbClr val="FDD000"/>
    <a:srgbClr val="EE0000"/>
    <a:srgbClr val="F8B62C"/>
    <a:srgbClr val="F18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23" d="100"/>
          <a:sy n="23" d="100"/>
        </p:scale>
        <p:origin x="2310" y="54"/>
      </p:cViewPr>
      <p:guideLst>
        <p:guide orient="horz" pos="6803"/>
        <p:guide pos="48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19356" cy="495525"/>
          </a:xfrm>
          <a:prstGeom prst="rect">
            <a:avLst/>
          </a:prstGeom>
        </p:spPr>
        <p:txBody>
          <a:bodyPr vert="horz" lIns="90735" tIns="45368" rIns="90735" bIns="45368" rtlCol="0"/>
          <a:lstStyle>
            <a:lvl1pPr algn="l" defTabSz="281956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834" y="2"/>
            <a:ext cx="2919356" cy="495525"/>
          </a:xfrm>
          <a:prstGeom prst="rect">
            <a:avLst/>
          </a:prstGeom>
        </p:spPr>
        <p:txBody>
          <a:bodyPr vert="horz" lIns="90735" tIns="45368" rIns="90735" bIns="45368" rtlCol="0"/>
          <a:lstStyle>
            <a:lvl1pPr algn="r" defTabSz="281956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3CA139E-2583-4B26-A050-17747ADD8A08}" type="datetimeFigureOut">
              <a:rPr lang="ja-JP" altLang="en-US"/>
              <a:pPr>
                <a:defRPr/>
              </a:pPr>
              <a:t>2025/9/29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85988" y="1231900"/>
            <a:ext cx="2363787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35" tIns="45368" rIns="90735" bIns="45368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519"/>
            <a:ext cx="5388610" cy="3885295"/>
          </a:xfrm>
          <a:prstGeom prst="rect">
            <a:avLst/>
          </a:prstGeom>
        </p:spPr>
        <p:txBody>
          <a:bodyPr vert="horz" lIns="90735" tIns="45368" rIns="90735" bIns="45368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370791"/>
            <a:ext cx="2919356" cy="495525"/>
          </a:xfrm>
          <a:prstGeom prst="rect">
            <a:avLst/>
          </a:prstGeom>
        </p:spPr>
        <p:txBody>
          <a:bodyPr vert="horz" lIns="90735" tIns="45368" rIns="90735" bIns="45368" rtlCol="0" anchor="b"/>
          <a:lstStyle>
            <a:lvl1pPr algn="l" defTabSz="2819569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834" y="9370791"/>
            <a:ext cx="2919356" cy="495525"/>
          </a:xfrm>
          <a:prstGeom prst="rect">
            <a:avLst/>
          </a:prstGeom>
        </p:spPr>
        <p:txBody>
          <a:bodyPr vert="horz" lIns="90735" tIns="45368" rIns="90735" bIns="45368" rtlCol="0" anchor="b"/>
          <a:lstStyle>
            <a:lvl1pPr algn="r" defTabSz="2819569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ea typeface="+mn-ea"/>
              </a:defRPr>
            </a:lvl1pPr>
          </a:lstStyle>
          <a:p>
            <a:pPr>
              <a:defRPr/>
            </a:pPr>
            <a:fld id="{F6DF0DD7-F0C1-4171-8C83-683C50B84A6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866849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2001943" rtl="0" fontAlgn="base">
      <a:spcBef>
        <a:spcPct val="30000"/>
      </a:spcBef>
      <a:spcAft>
        <a:spcPct val="0"/>
      </a:spcAft>
      <a:defRPr kumimoji="1" sz="2600" kern="1200">
        <a:solidFill>
          <a:schemeClr val="tx1"/>
        </a:solidFill>
        <a:latin typeface="+mn-lt"/>
        <a:ea typeface="+mn-ea"/>
        <a:cs typeface="+mn-cs"/>
      </a:defRPr>
    </a:lvl1pPr>
    <a:lvl2pPr marL="1000412" algn="l" defTabSz="2001943" rtl="0" fontAlgn="base">
      <a:spcBef>
        <a:spcPct val="30000"/>
      </a:spcBef>
      <a:spcAft>
        <a:spcPct val="0"/>
      </a:spcAft>
      <a:defRPr kumimoji="1" sz="2600" kern="1200">
        <a:solidFill>
          <a:schemeClr val="tx1"/>
        </a:solidFill>
        <a:latin typeface="+mn-lt"/>
        <a:ea typeface="+mn-ea"/>
        <a:cs typeface="+mn-cs"/>
      </a:defRPr>
    </a:lvl2pPr>
    <a:lvl3pPr marL="2001943" algn="l" defTabSz="2001943" rtl="0" fontAlgn="base">
      <a:spcBef>
        <a:spcPct val="30000"/>
      </a:spcBef>
      <a:spcAft>
        <a:spcPct val="0"/>
      </a:spcAft>
      <a:defRPr kumimoji="1" sz="2600" kern="1200">
        <a:solidFill>
          <a:schemeClr val="tx1"/>
        </a:solidFill>
        <a:latin typeface="+mn-lt"/>
        <a:ea typeface="+mn-ea"/>
        <a:cs typeface="+mn-cs"/>
      </a:defRPr>
    </a:lvl3pPr>
    <a:lvl4pPr marL="3003473" algn="l" defTabSz="2001943" rtl="0" fontAlgn="base">
      <a:spcBef>
        <a:spcPct val="30000"/>
      </a:spcBef>
      <a:spcAft>
        <a:spcPct val="0"/>
      </a:spcAft>
      <a:defRPr kumimoji="1" sz="2600" kern="1200">
        <a:solidFill>
          <a:schemeClr val="tx1"/>
        </a:solidFill>
        <a:latin typeface="+mn-lt"/>
        <a:ea typeface="+mn-ea"/>
        <a:cs typeface="+mn-cs"/>
      </a:defRPr>
    </a:lvl4pPr>
    <a:lvl5pPr marL="4005004" algn="l" defTabSz="2001943" rtl="0" fontAlgn="base">
      <a:spcBef>
        <a:spcPct val="30000"/>
      </a:spcBef>
      <a:spcAft>
        <a:spcPct val="0"/>
      </a:spcAft>
      <a:defRPr kumimoji="1" sz="2600" kern="1200">
        <a:solidFill>
          <a:schemeClr val="tx1"/>
        </a:solidFill>
        <a:latin typeface="+mn-lt"/>
        <a:ea typeface="+mn-ea"/>
        <a:cs typeface="+mn-cs"/>
      </a:defRPr>
    </a:lvl5pPr>
    <a:lvl6pPr marL="5007436" algn="l" defTabSz="2002974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6pPr>
    <a:lvl7pPr marL="6008924" algn="l" defTabSz="2002974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7pPr>
    <a:lvl8pPr marL="7010412" algn="l" defTabSz="2002974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8pPr>
    <a:lvl9pPr marL="8011898" algn="l" defTabSz="2002974" rtl="0" eaLnBrk="1" latinLnBrk="0" hangingPunct="1">
      <a:defRPr kumimoji="1" sz="2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0383" y="3535444"/>
            <a:ext cx="13037662" cy="7520940"/>
          </a:xfrm>
        </p:spPr>
        <p:txBody>
          <a:bodyPr anchor="b"/>
          <a:lstStyle>
            <a:lvl1pPr algn="ctr">
              <a:defRPr sz="10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17305" y="11346421"/>
            <a:ext cx="11503818" cy="5215650"/>
          </a:xfrm>
        </p:spPr>
        <p:txBody>
          <a:bodyPr/>
          <a:lstStyle>
            <a:lvl1pPr marL="0" indent="0" algn="ctr">
              <a:buNone/>
              <a:defRPr sz="4000"/>
            </a:lvl1pPr>
            <a:lvl2pPr marL="764146" indent="0" algn="ctr">
              <a:buNone/>
              <a:defRPr sz="3300"/>
            </a:lvl2pPr>
            <a:lvl3pPr marL="1528292" indent="0" algn="ctr">
              <a:buNone/>
              <a:defRPr sz="3000"/>
            </a:lvl3pPr>
            <a:lvl4pPr marL="2292438" indent="0" algn="ctr">
              <a:buNone/>
              <a:defRPr sz="2700"/>
            </a:lvl4pPr>
            <a:lvl5pPr marL="3056586" indent="0" algn="ctr">
              <a:buNone/>
              <a:defRPr sz="2700"/>
            </a:lvl5pPr>
            <a:lvl6pPr marL="3820732" indent="0" algn="ctr">
              <a:buNone/>
              <a:defRPr sz="2700"/>
            </a:lvl6pPr>
            <a:lvl7pPr marL="4584878" indent="0" algn="ctr">
              <a:buNone/>
              <a:defRPr sz="2700"/>
            </a:lvl7pPr>
            <a:lvl8pPr marL="5349024" indent="0" algn="ctr">
              <a:buNone/>
              <a:defRPr sz="2700"/>
            </a:lvl8pPr>
            <a:lvl9pPr marL="6113171" indent="0" algn="ctr">
              <a:buNone/>
              <a:defRPr sz="27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7CAAA9-FA17-4438-94EA-FACDA5C26B00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6A4FB1-8151-4733-A0A3-E46189CCD32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15830-66A2-4D3A-82DE-A3CB518862A9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7DF74E-37CB-4746-AEFA-04124A8D29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976562" y="1150146"/>
            <a:ext cx="3307347" cy="1830729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4517" y="1150146"/>
            <a:ext cx="9730313" cy="1830729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3058A-FC86-453C-9BFF-9C81A90AB391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4708C2-3C85-446F-82C9-26F8C6437B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9CCD02-08BC-4270-A6A5-B5E39361A86A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B0762A-C6A6-49A0-B778-96AF2AA9479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46531" y="5385681"/>
            <a:ext cx="13229391" cy="8986122"/>
          </a:xfrm>
        </p:spPr>
        <p:txBody>
          <a:bodyPr anchor="b"/>
          <a:lstStyle>
            <a:lvl1pPr>
              <a:defRPr sz="10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6531" y="14456814"/>
            <a:ext cx="13229391" cy="4725588"/>
          </a:xfrm>
        </p:spPr>
        <p:txBody>
          <a:bodyPr/>
          <a:lstStyle>
            <a:lvl1pPr marL="0" indent="0">
              <a:buNone/>
              <a:defRPr sz="4000">
                <a:solidFill>
                  <a:schemeClr val="tx1"/>
                </a:solidFill>
              </a:defRPr>
            </a:lvl1pPr>
            <a:lvl2pPr marL="764146" indent="0">
              <a:buNone/>
              <a:defRPr sz="3300">
                <a:solidFill>
                  <a:schemeClr val="tx1">
                    <a:tint val="75000"/>
                  </a:schemeClr>
                </a:solidFill>
              </a:defRPr>
            </a:lvl2pPr>
            <a:lvl3pPr marL="1528292" indent="0">
              <a:buNone/>
              <a:defRPr sz="3000">
                <a:solidFill>
                  <a:schemeClr val="tx1">
                    <a:tint val="75000"/>
                  </a:schemeClr>
                </a:solidFill>
              </a:defRPr>
            </a:lvl3pPr>
            <a:lvl4pPr marL="2292438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4pPr>
            <a:lvl5pPr marL="3056586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5pPr>
            <a:lvl6pPr marL="3820732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6pPr>
            <a:lvl7pPr marL="4584878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7pPr>
            <a:lvl8pPr marL="5349024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8pPr>
            <a:lvl9pPr marL="6113171" indent="0">
              <a:buNone/>
              <a:defRPr sz="27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4960B-3A9D-43FD-A0CC-7297237FE8ED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10F824-41B1-495B-9E2D-5BEE6D7327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54518" y="5750719"/>
            <a:ext cx="6518829" cy="137067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65080" y="5750719"/>
            <a:ext cx="6518829" cy="1370671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839117-2EEF-4FA8-BAEC-89E01CFE1FFD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87E4E-DEDE-464A-9FC8-AD1E67973C0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517" y="1150149"/>
            <a:ext cx="13229391" cy="417552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6516" y="5295664"/>
            <a:ext cx="6488872" cy="2595323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4146" indent="0">
              <a:buNone/>
              <a:defRPr sz="3300" b="1"/>
            </a:lvl2pPr>
            <a:lvl3pPr marL="1528292" indent="0">
              <a:buNone/>
              <a:defRPr sz="3000" b="1"/>
            </a:lvl3pPr>
            <a:lvl4pPr marL="2292438" indent="0">
              <a:buNone/>
              <a:defRPr sz="2700" b="1"/>
            </a:lvl4pPr>
            <a:lvl5pPr marL="3056586" indent="0">
              <a:buNone/>
              <a:defRPr sz="2700" b="1"/>
            </a:lvl5pPr>
            <a:lvl6pPr marL="3820732" indent="0">
              <a:buNone/>
              <a:defRPr sz="2700" b="1"/>
            </a:lvl6pPr>
            <a:lvl7pPr marL="4584878" indent="0">
              <a:buNone/>
              <a:defRPr sz="2700" b="1"/>
            </a:lvl7pPr>
            <a:lvl8pPr marL="5349024" indent="0">
              <a:buNone/>
              <a:defRPr sz="2700" b="1"/>
            </a:lvl8pPr>
            <a:lvl9pPr marL="6113171" indent="0">
              <a:buNone/>
              <a:defRPr sz="2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56516" y="7890986"/>
            <a:ext cx="6488872" cy="1160645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65079" y="5295664"/>
            <a:ext cx="6520829" cy="2595323"/>
          </a:xfrm>
        </p:spPr>
        <p:txBody>
          <a:bodyPr anchor="b"/>
          <a:lstStyle>
            <a:lvl1pPr marL="0" indent="0">
              <a:buNone/>
              <a:defRPr sz="4000" b="1"/>
            </a:lvl1pPr>
            <a:lvl2pPr marL="764146" indent="0">
              <a:buNone/>
              <a:defRPr sz="3300" b="1"/>
            </a:lvl2pPr>
            <a:lvl3pPr marL="1528292" indent="0">
              <a:buNone/>
              <a:defRPr sz="3000" b="1"/>
            </a:lvl3pPr>
            <a:lvl4pPr marL="2292438" indent="0">
              <a:buNone/>
              <a:defRPr sz="2700" b="1"/>
            </a:lvl4pPr>
            <a:lvl5pPr marL="3056586" indent="0">
              <a:buNone/>
              <a:defRPr sz="2700" b="1"/>
            </a:lvl5pPr>
            <a:lvl6pPr marL="3820732" indent="0">
              <a:buNone/>
              <a:defRPr sz="2700" b="1"/>
            </a:lvl6pPr>
            <a:lvl7pPr marL="4584878" indent="0">
              <a:buNone/>
              <a:defRPr sz="2700" b="1"/>
            </a:lvl7pPr>
            <a:lvl8pPr marL="5349024" indent="0">
              <a:buNone/>
              <a:defRPr sz="2700" b="1"/>
            </a:lvl8pPr>
            <a:lvl9pPr marL="6113171" indent="0">
              <a:buNone/>
              <a:defRPr sz="27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65079" y="7890986"/>
            <a:ext cx="6520829" cy="1160645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9AF60F-F3AA-4156-B134-CC443DC96748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F4565B-D315-41EE-9BF7-52A4043CD07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DA211B-3AEF-4E93-A5C3-4CC75FE46FCB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F73BE-B0ED-499A-A431-E43B2EA6B73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B32FDE-4578-4267-A660-EDCD7A5684F2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B6610-1176-4175-8DD0-33F8C8E4273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517" y="1440181"/>
            <a:ext cx="4947040" cy="504063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520830" y="3110394"/>
            <a:ext cx="7765077" cy="15351919"/>
          </a:xfrm>
        </p:spPr>
        <p:txBody>
          <a:bodyPr/>
          <a:lstStyle>
            <a:lvl1pPr>
              <a:defRPr sz="5400"/>
            </a:lvl1pPr>
            <a:lvl2pPr>
              <a:defRPr sz="4700"/>
            </a:lvl2pPr>
            <a:lvl3pPr>
              <a:defRPr sz="4000"/>
            </a:lvl3pPr>
            <a:lvl4pPr>
              <a:defRPr sz="3300"/>
            </a:lvl4pPr>
            <a:lvl5pPr>
              <a:defRPr sz="3300"/>
            </a:lvl5pPr>
            <a:lvl6pPr>
              <a:defRPr sz="3300"/>
            </a:lvl6pPr>
            <a:lvl7pPr>
              <a:defRPr sz="3300"/>
            </a:lvl7pPr>
            <a:lvl8pPr>
              <a:defRPr sz="3300"/>
            </a:lvl8pPr>
            <a:lvl9pPr>
              <a:defRPr sz="33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6517" y="6480811"/>
            <a:ext cx="4947040" cy="12006501"/>
          </a:xfrm>
        </p:spPr>
        <p:txBody>
          <a:bodyPr/>
          <a:lstStyle>
            <a:lvl1pPr marL="0" indent="0">
              <a:buNone/>
              <a:defRPr sz="2700"/>
            </a:lvl1pPr>
            <a:lvl2pPr marL="764146" indent="0">
              <a:buNone/>
              <a:defRPr sz="2300"/>
            </a:lvl2pPr>
            <a:lvl3pPr marL="1528292" indent="0">
              <a:buNone/>
              <a:defRPr sz="2000"/>
            </a:lvl3pPr>
            <a:lvl4pPr marL="2292438" indent="0">
              <a:buNone/>
              <a:defRPr sz="1700"/>
            </a:lvl4pPr>
            <a:lvl5pPr marL="3056586" indent="0">
              <a:buNone/>
              <a:defRPr sz="1700"/>
            </a:lvl5pPr>
            <a:lvl6pPr marL="3820732" indent="0">
              <a:buNone/>
              <a:defRPr sz="1700"/>
            </a:lvl6pPr>
            <a:lvl7pPr marL="4584878" indent="0">
              <a:buNone/>
              <a:defRPr sz="1700"/>
            </a:lvl7pPr>
            <a:lvl8pPr marL="5349024" indent="0">
              <a:buNone/>
              <a:defRPr sz="1700"/>
            </a:lvl8pPr>
            <a:lvl9pPr marL="6113171" indent="0">
              <a:buNone/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E8DEE4-047E-4E7A-BCEA-8A8873304D9F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07F04-D149-4A8B-9C1D-6DF8D44BEA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56517" y="1440181"/>
            <a:ext cx="4947040" cy="504063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20830" y="3110394"/>
            <a:ext cx="7765077" cy="15351919"/>
          </a:xfrm>
        </p:spPr>
        <p:txBody>
          <a:bodyPr rtlCol="0">
            <a:normAutofit/>
          </a:bodyPr>
          <a:lstStyle>
            <a:lvl1pPr marL="0" indent="0">
              <a:buNone/>
              <a:defRPr sz="5400"/>
            </a:lvl1pPr>
            <a:lvl2pPr marL="764146" indent="0">
              <a:buNone/>
              <a:defRPr sz="4700"/>
            </a:lvl2pPr>
            <a:lvl3pPr marL="1528292" indent="0">
              <a:buNone/>
              <a:defRPr sz="4000"/>
            </a:lvl3pPr>
            <a:lvl4pPr marL="2292438" indent="0">
              <a:buNone/>
              <a:defRPr sz="3300"/>
            </a:lvl4pPr>
            <a:lvl5pPr marL="3056586" indent="0">
              <a:buNone/>
              <a:defRPr sz="3300"/>
            </a:lvl5pPr>
            <a:lvl6pPr marL="3820732" indent="0">
              <a:buNone/>
              <a:defRPr sz="3300"/>
            </a:lvl6pPr>
            <a:lvl7pPr marL="4584878" indent="0">
              <a:buNone/>
              <a:defRPr sz="3300"/>
            </a:lvl7pPr>
            <a:lvl8pPr marL="5349024" indent="0">
              <a:buNone/>
              <a:defRPr sz="3300"/>
            </a:lvl8pPr>
            <a:lvl9pPr marL="6113171" indent="0">
              <a:buNone/>
              <a:defRPr sz="3300"/>
            </a:lvl9pPr>
          </a:lstStyle>
          <a:p>
            <a:pPr lvl="0"/>
            <a:r>
              <a:rPr lang="ja-JP" altLang="en-US" noProof="0"/>
              <a:t>アイコンをクリックして図を追加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56517" y="6480811"/>
            <a:ext cx="4947040" cy="12006501"/>
          </a:xfrm>
        </p:spPr>
        <p:txBody>
          <a:bodyPr/>
          <a:lstStyle>
            <a:lvl1pPr marL="0" indent="0">
              <a:buNone/>
              <a:defRPr sz="2700"/>
            </a:lvl1pPr>
            <a:lvl2pPr marL="764146" indent="0">
              <a:buNone/>
              <a:defRPr sz="2300"/>
            </a:lvl2pPr>
            <a:lvl3pPr marL="1528292" indent="0">
              <a:buNone/>
              <a:defRPr sz="2000"/>
            </a:lvl3pPr>
            <a:lvl4pPr marL="2292438" indent="0">
              <a:buNone/>
              <a:defRPr sz="1700"/>
            </a:lvl4pPr>
            <a:lvl5pPr marL="3056586" indent="0">
              <a:buNone/>
              <a:defRPr sz="1700"/>
            </a:lvl5pPr>
            <a:lvl6pPr marL="3820732" indent="0">
              <a:buNone/>
              <a:defRPr sz="1700"/>
            </a:lvl6pPr>
            <a:lvl7pPr marL="4584878" indent="0">
              <a:buNone/>
              <a:defRPr sz="1700"/>
            </a:lvl7pPr>
            <a:lvl8pPr marL="5349024" indent="0">
              <a:buNone/>
              <a:defRPr sz="1700"/>
            </a:lvl8pPr>
            <a:lvl9pPr marL="6113171" indent="0">
              <a:buNone/>
              <a:defRPr sz="17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CAB41E-5A53-4FE1-808C-D2C320DF7E26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9D5F6C-80D7-4830-AA2D-0329FE451B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055025" y="1150420"/>
            <a:ext cx="13228377" cy="4175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79735" tIns="89868" rIns="179735" bIns="8986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055025" y="5750975"/>
            <a:ext cx="13228377" cy="1370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179735" tIns="89868" rIns="179735" bIns="89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55025" y="20022702"/>
            <a:ext cx="3450244" cy="1150419"/>
          </a:xfrm>
          <a:prstGeom prst="rect">
            <a:avLst/>
          </a:prstGeom>
        </p:spPr>
        <p:txBody>
          <a:bodyPr vert="horz" lIns="179735" tIns="89868" rIns="179735" bIns="89868" rtlCol="0" anchor="ctr"/>
          <a:lstStyle>
            <a:lvl1pPr algn="l" defTabSz="2002974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5C0D4730-8817-4620-B630-70D0F83D2622}" type="datetimeFigureOut">
              <a:rPr lang="en-US"/>
              <a:pPr>
                <a:defRPr/>
              </a:pPr>
              <a:t>9/29/2025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1249" y="20022702"/>
            <a:ext cx="5175929" cy="1150419"/>
          </a:xfrm>
          <a:prstGeom prst="rect">
            <a:avLst/>
          </a:prstGeom>
        </p:spPr>
        <p:txBody>
          <a:bodyPr vert="horz" lIns="179735" tIns="89868" rIns="179735" bIns="89868" rtlCol="0" anchor="ctr"/>
          <a:lstStyle>
            <a:lvl1pPr algn="ctr" defTabSz="2002974" fontAlgn="auto">
              <a:spcBef>
                <a:spcPts val="0"/>
              </a:spcBef>
              <a:spcAft>
                <a:spcPts val="0"/>
              </a:spcAft>
              <a:defRPr sz="2000" dirty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3158" y="20022702"/>
            <a:ext cx="3450244" cy="1150419"/>
          </a:xfrm>
          <a:prstGeom prst="rect">
            <a:avLst/>
          </a:prstGeom>
        </p:spPr>
        <p:txBody>
          <a:bodyPr vert="horz" lIns="179735" tIns="89868" rIns="179735" bIns="89868" rtlCol="0" anchor="ctr"/>
          <a:lstStyle>
            <a:lvl1pPr algn="r" defTabSz="2002974" fontAlgn="auto">
              <a:spcBef>
                <a:spcPts val="0"/>
              </a:spcBef>
              <a:spcAft>
                <a:spcPts val="0"/>
              </a:spcAft>
              <a:defRPr sz="20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63C92198-DA3B-468A-9A50-FB6902A9B16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4" r:id="rId2"/>
    <p:sldLayoutId id="2147483673" r:id="rId3"/>
    <p:sldLayoutId id="2147483672" r:id="rId4"/>
    <p:sldLayoutId id="2147483671" r:id="rId5"/>
    <p:sldLayoutId id="2147483670" r:id="rId6"/>
    <p:sldLayoutId id="2147483669" r:id="rId7"/>
    <p:sldLayoutId id="2147483668" r:id="rId8"/>
    <p:sldLayoutId id="2147483667" r:id="rId9"/>
    <p:sldLayoutId id="2147483666" r:id="rId10"/>
    <p:sldLayoutId id="2147483665" r:id="rId11"/>
    <p:sldLayoutId id="2147483676" r:id="rId12"/>
  </p:sldLayoutIdLst>
  <p:txStyles>
    <p:titleStyle>
      <a:lvl1pPr algn="l" defTabSz="1527475" rtl="0" fontAlgn="base">
        <a:lnSpc>
          <a:spcPct val="90000"/>
        </a:lnSpc>
        <a:spcBef>
          <a:spcPct val="0"/>
        </a:spcBef>
        <a:spcAft>
          <a:spcPct val="0"/>
        </a:spcAft>
        <a:defRPr kumimoji="1" sz="7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1527475" rtl="0" fontAlgn="base">
        <a:lnSpc>
          <a:spcPct val="90000"/>
        </a:lnSpc>
        <a:spcBef>
          <a:spcPct val="0"/>
        </a:spcBef>
        <a:spcAft>
          <a:spcPct val="0"/>
        </a:spcAft>
        <a:defRPr kumimoji="1" sz="7300">
          <a:solidFill>
            <a:schemeClr val="tx1"/>
          </a:solidFill>
          <a:latin typeface="Calibri Light"/>
          <a:ea typeface="ＭＳ Ｐゴシック" charset="-128"/>
        </a:defRPr>
      </a:lvl2pPr>
      <a:lvl3pPr algn="l" defTabSz="1527475" rtl="0" fontAlgn="base">
        <a:lnSpc>
          <a:spcPct val="90000"/>
        </a:lnSpc>
        <a:spcBef>
          <a:spcPct val="0"/>
        </a:spcBef>
        <a:spcAft>
          <a:spcPct val="0"/>
        </a:spcAft>
        <a:defRPr kumimoji="1" sz="7300">
          <a:solidFill>
            <a:schemeClr val="tx1"/>
          </a:solidFill>
          <a:latin typeface="Calibri Light"/>
          <a:ea typeface="ＭＳ Ｐゴシック" charset="-128"/>
        </a:defRPr>
      </a:lvl3pPr>
      <a:lvl4pPr algn="l" defTabSz="1527475" rtl="0" fontAlgn="base">
        <a:lnSpc>
          <a:spcPct val="90000"/>
        </a:lnSpc>
        <a:spcBef>
          <a:spcPct val="0"/>
        </a:spcBef>
        <a:spcAft>
          <a:spcPct val="0"/>
        </a:spcAft>
        <a:defRPr kumimoji="1" sz="7300">
          <a:solidFill>
            <a:schemeClr val="tx1"/>
          </a:solidFill>
          <a:latin typeface="Calibri Light"/>
          <a:ea typeface="ＭＳ Ｐゴシック" charset="-128"/>
        </a:defRPr>
      </a:lvl4pPr>
      <a:lvl5pPr algn="l" defTabSz="1527475" rtl="0" fontAlgn="base">
        <a:lnSpc>
          <a:spcPct val="90000"/>
        </a:lnSpc>
        <a:spcBef>
          <a:spcPct val="0"/>
        </a:spcBef>
        <a:spcAft>
          <a:spcPct val="0"/>
        </a:spcAft>
        <a:defRPr kumimoji="1" sz="7300">
          <a:solidFill>
            <a:schemeClr val="tx1"/>
          </a:solidFill>
          <a:latin typeface="Calibri Light"/>
          <a:ea typeface="ＭＳ Ｐゴシック" charset="-128"/>
        </a:defRPr>
      </a:lvl5pPr>
      <a:lvl6pPr marL="322280" algn="l" defTabSz="1527475" rtl="0" fontAlgn="base">
        <a:lnSpc>
          <a:spcPct val="90000"/>
        </a:lnSpc>
        <a:spcBef>
          <a:spcPct val="0"/>
        </a:spcBef>
        <a:spcAft>
          <a:spcPct val="0"/>
        </a:spcAft>
        <a:defRPr kumimoji="1" sz="7300">
          <a:solidFill>
            <a:schemeClr val="tx1"/>
          </a:solidFill>
          <a:latin typeface="Calibri Light"/>
          <a:ea typeface="ＭＳ Ｐゴシック" charset="-128"/>
        </a:defRPr>
      </a:lvl6pPr>
      <a:lvl7pPr marL="644561" algn="l" defTabSz="1527475" rtl="0" fontAlgn="base">
        <a:lnSpc>
          <a:spcPct val="90000"/>
        </a:lnSpc>
        <a:spcBef>
          <a:spcPct val="0"/>
        </a:spcBef>
        <a:spcAft>
          <a:spcPct val="0"/>
        </a:spcAft>
        <a:defRPr kumimoji="1" sz="7300">
          <a:solidFill>
            <a:schemeClr val="tx1"/>
          </a:solidFill>
          <a:latin typeface="Calibri Light"/>
          <a:ea typeface="ＭＳ Ｐゴシック" charset="-128"/>
        </a:defRPr>
      </a:lvl7pPr>
      <a:lvl8pPr marL="966841" algn="l" defTabSz="1527475" rtl="0" fontAlgn="base">
        <a:lnSpc>
          <a:spcPct val="90000"/>
        </a:lnSpc>
        <a:spcBef>
          <a:spcPct val="0"/>
        </a:spcBef>
        <a:spcAft>
          <a:spcPct val="0"/>
        </a:spcAft>
        <a:defRPr kumimoji="1" sz="7300">
          <a:solidFill>
            <a:schemeClr val="tx1"/>
          </a:solidFill>
          <a:latin typeface="Calibri Light"/>
          <a:ea typeface="ＭＳ Ｐゴシック" charset="-128"/>
        </a:defRPr>
      </a:lvl8pPr>
      <a:lvl9pPr marL="1289121" algn="l" defTabSz="1527475" rtl="0" fontAlgn="base">
        <a:lnSpc>
          <a:spcPct val="90000"/>
        </a:lnSpc>
        <a:spcBef>
          <a:spcPct val="0"/>
        </a:spcBef>
        <a:spcAft>
          <a:spcPct val="0"/>
        </a:spcAft>
        <a:defRPr kumimoji="1" sz="7300">
          <a:solidFill>
            <a:schemeClr val="tx1"/>
          </a:solidFill>
          <a:latin typeface="Calibri Light"/>
          <a:ea typeface="ＭＳ Ｐゴシック" charset="-128"/>
        </a:defRPr>
      </a:lvl9pPr>
    </p:titleStyle>
    <p:bodyStyle>
      <a:lvl1pPr marL="381589" indent="-381589" algn="l" defTabSz="1527475" rtl="0" fontAlgn="base">
        <a:lnSpc>
          <a:spcPct val="90000"/>
        </a:lnSpc>
        <a:spcBef>
          <a:spcPts val="1674"/>
        </a:spcBef>
        <a:spcAft>
          <a:spcPct val="0"/>
        </a:spcAft>
        <a:buFont typeface="Arial" charset="0"/>
        <a:buChar char="•"/>
        <a:defRPr kumimoji="1" sz="4700" kern="1200">
          <a:solidFill>
            <a:schemeClr val="tx1"/>
          </a:solidFill>
          <a:latin typeface="+mn-lt"/>
          <a:ea typeface="+mn-ea"/>
          <a:cs typeface="+mn-cs"/>
        </a:defRPr>
      </a:lvl1pPr>
      <a:lvl2pPr marL="1145885" indent="-381589" algn="l" defTabSz="1527475" rtl="0" fontAlgn="base">
        <a:lnSpc>
          <a:spcPct val="90000"/>
        </a:lnSpc>
        <a:spcBef>
          <a:spcPts val="837"/>
        </a:spcBef>
        <a:spcAft>
          <a:spcPct val="0"/>
        </a:spcAft>
        <a:buFont typeface="Arial" charset="0"/>
        <a:buChar char="•"/>
        <a:defRPr kumimoji="1" sz="4000" kern="1200">
          <a:solidFill>
            <a:schemeClr val="tx1"/>
          </a:solidFill>
          <a:latin typeface="+mn-lt"/>
          <a:ea typeface="+mn-ea"/>
          <a:cs typeface="+mn-cs"/>
        </a:defRPr>
      </a:lvl2pPr>
      <a:lvl3pPr marL="1910182" indent="-381589" algn="l" defTabSz="1527475" rtl="0" fontAlgn="base">
        <a:lnSpc>
          <a:spcPct val="90000"/>
        </a:lnSpc>
        <a:spcBef>
          <a:spcPts val="837"/>
        </a:spcBef>
        <a:spcAft>
          <a:spcPct val="0"/>
        </a:spcAft>
        <a:buFont typeface="Arial" charset="0"/>
        <a:buChar char="•"/>
        <a:defRPr kumimoji="1" sz="3300" kern="1200">
          <a:solidFill>
            <a:schemeClr val="tx1"/>
          </a:solidFill>
          <a:latin typeface="+mn-lt"/>
          <a:ea typeface="+mn-ea"/>
          <a:cs typeface="+mn-cs"/>
        </a:defRPr>
      </a:lvl3pPr>
      <a:lvl4pPr marL="2674479" indent="-381589" algn="l" defTabSz="1527475" rtl="0" fontAlgn="base">
        <a:lnSpc>
          <a:spcPct val="90000"/>
        </a:lnSpc>
        <a:spcBef>
          <a:spcPts val="837"/>
        </a:spcBef>
        <a:spcAft>
          <a:spcPct val="0"/>
        </a:spcAft>
        <a:buFont typeface="Arial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437656" indent="-381589" algn="l" defTabSz="1527475" rtl="0" fontAlgn="base">
        <a:lnSpc>
          <a:spcPct val="90000"/>
        </a:lnSpc>
        <a:spcBef>
          <a:spcPts val="837"/>
        </a:spcBef>
        <a:spcAft>
          <a:spcPct val="0"/>
        </a:spcAft>
        <a:buFont typeface="Arial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4202804" indent="-382074" algn="l" defTabSz="1528292" rtl="0" eaLnBrk="1" latinLnBrk="0" hangingPunct="1">
        <a:lnSpc>
          <a:spcPct val="90000"/>
        </a:lnSpc>
        <a:spcBef>
          <a:spcPts val="835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966952" indent="-382074" algn="l" defTabSz="1528292" rtl="0" eaLnBrk="1" latinLnBrk="0" hangingPunct="1">
        <a:lnSpc>
          <a:spcPct val="90000"/>
        </a:lnSpc>
        <a:spcBef>
          <a:spcPts val="835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731099" indent="-382074" algn="l" defTabSz="1528292" rtl="0" eaLnBrk="1" latinLnBrk="0" hangingPunct="1">
        <a:lnSpc>
          <a:spcPct val="90000"/>
        </a:lnSpc>
        <a:spcBef>
          <a:spcPts val="835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495245" indent="-382074" algn="l" defTabSz="1528292" rtl="0" eaLnBrk="1" latinLnBrk="0" hangingPunct="1">
        <a:lnSpc>
          <a:spcPct val="90000"/>
        </a:lnSpc>
        <a:spcBef>
          <a:spcPts val="835"/>
        </a:spcBef>
        <a:buFont typeface="Arial" panose="020B0604020202020204" pitchFamily="34" charset="0"/>
        <a:buChar char="•"/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528292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64146" algn="l" defTabSz="1528292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528292" algn="l" defTabSz="1528292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292438" algn="l" defTabSz="1528292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4pPr>
      <a:lvl5pPr marL="3056586" algn="l" defTabSz="1528292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5pPr>
      <a:lvl6pPr marL="3820732" algn="l" defTabSz="1528292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6pPr>
      <a:lvl7pPr marL="4584878" algn="l" defTabSz="1528292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7pPr>
      <a:lvl8pPr marL="5349024" algn="l" defTabSz="1528292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8pPr>
      <a:lvl9pPr marL="6113171" algn="l" defTabSz="1528292" rtl="0" eaLnBrk="1" latinLnBrk="0" hangingPunct="1">
        <a:defRPr kumimoji="1" sz="3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hyperlink" Target="https://pixabay.com/ja/%E3%82%AF%E3%83%AA%E3%82%B9%E3%83%9E%E3%82%B9-%E5%86%AC-%E3%82%A4%E3%83%A9%E3%82%B9%E3%83%88-%E3%82%B0%E3%83%A9%E3%83%95%E3%82%A3%E3%83%83%E3%82%AF%E3%82%B9-%E3%82%AF%E3%83%AA%E3%82%B9%E3%83%9E%E3%82%B9%E3%83%84%E3%83%AA%E3%83%BC-%E8%A3%85%E9%A3%BE-3033304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グループ化 26"/>
          <p:cNvGrpSpPr/>
          <p:nvPr/>
        </p:nvGrpSpPr>
        <p:grpSpPr>
          <a:xfrm>
            <a:off x="631613" y="4775223"/>
            <a:ext cx="14220437" cy="9068475"/>
            <a:chOff x="512736" y="4772283"/>
            <a:chExt cx="9453008" cy="7832843"/>
          </a:xfrm>
          <a:solidFill>
            <a:srgbClr val="FFCCFF"/>
          </a:solidFill>
        </p:grpSpPr>
        <p:sp>
          <p:nvSpPr>
            <p:cNvPr id="31" name="正方形/長方形 30"/>
            <p:cNvSpPr/>
            <p:nvPr/>
          </p:nvSpPr>
          <p:spPr>
            <a:xfrm>
              <a:off x="591344" y="4829126"/>
              <a:ext cx="9374400" cy="77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512736" y="4772283"/>
              <a:ext cx="9374400" cy="777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33" name="正方形/長方形 32"/>
            <p:cNvSpPr/>
            <p:nvPr/>
          </p:nvSpPr>
          <p:spPr>
            <a:xfrm>
              <a:off x="692736" y="4952283"/>
              <a:ext cx="9014400" cy="7416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DBAB9DFA-869D-2F84-9F31-0F5D8D11F59D}"/>
              </a:ext>
            </a:extLst>
          </p:cNvPr>
          <p:cNvSpPr txBox="1"/>
          <p:nvPr/>
        </p:nvSpPr>
        <p:spPr>
          <a:xfrm>
            <a:off x="952020" y="5868305"/>
            <a:ext cx="8913634" cy="76136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8000" b="1" dirty="0">
                <a:latin typeface="+mj-ea"/>
                <a:ea typeface="+mj-ea"/>
              </a:rPr>
              <a:t>１２</a:t>
            </a:r>
            <a:r>
              <a:rPr kumimoji="1" lang="ja-JP" altLang="en-US" sz="8000" b="1" dirty="0">
                <a:latin typeface="+mj-ea"/>
                <a:ea typeface="+mj-ea"/>
              </a:rPr>
              <a:t>月１４日（</a:t>
            </a:r>
            <a:r>
              <a:rPr kumimoji="1" lang="ja-JP" altLang="en-US" sz="8000" b="1" dirty="0">
                <a:solidFill>
                  <a:srgbClr val="FF0000"/>
                </a:solidFill>
                <a:latin typeface="+mj-ea"/>
                <a:ea typeface="+mj-ea"/>
              </a:rPr>
              <a:t>日</a:t>
            </a:r>
            <a:r>
              <a:rPr kumimoji="1" lang="ja-JP" altLang="en-US" sz="8000" b="1" dirty="0">
                <a:latin typeface="+mj-ea"/>
                <a:ea typeface="+mj-ea"/>
              </a:rPr>
              <a:t>）</a:t>
            </a:r>
            <a:endParaRPr kumimoji="1" lang="en-US" altLang="ja-JP" sz="8000" b="1" dirty="0">
              <a:latin typeface="+mj-ea"/>
              <a:ea typeface="+mj-ea"/>
            </a:endParaRPr>
          </a:p>
          <a:p>
            <a:r>
              <a:rPr lang="ja-JP" altLang="en-US" sz="6000" b="1" dirty="0">
                <a:solidFill>
                  <a:srgbClr val="0070C0"/>
                </a:solidFill>
              </a:rPr>
              <a:t>　　　</a:t>
            </a:r>
            <a:r>
              <a:rPr lang="ja-JP" altLang="en-US" sz="6000" b="1" dirty="0"/>
              <a:t>９：３０～１２：３０</a:t>
            </a:r>
            <a:endParaRPr lang="en-US" altLang="ja-JP" sz="6000" b="1" dirty="0"/>
          </a:p>
          <a:p>
            <a:pPr>
              <a:lnSpc>
                <a:spcPct val="150000"/>
              </a:lnSpc>
            </a:pPr>
            <a:r>
              <a:rPr kumimoji="1" lang="en-US" altLang="ja-JP" sz="4800" b="1" dirty="0">
                <a:solidFill>
                  <a:srgbClr val="002060"/>
                </a:solidFill>
                <a:latin typeface="+mj-ea"/>
                <a:ea typeface="+mj-ea"/>
              </a:rPr>
              <a:t>【</a:t>
            </a:r>
            <a:r>
              <a:rPr kumimoji="1"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会　 場</a:t>
            </a:r>
            <a:r>
              <a:rPr kumimoji="1" lang="en-US" altLang="ja-JP" sz="4800" b="1" dirty="0">
                <a:solidFill>
                  <a:srgbClr val="002060"/>
                </a:solidFill>
                <a:latin typeface="+mj-ea"/>
                <a:ea typeface="+mj-ea"/>
              </a:rPr>
              <a:t>】 </a:t>
            </a:r>
            <a:r>
              <a:rPr kumimoji="1"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調理実習室</a:t>
            </a:r>
            <a:endParaRPr kumimoji="1" lang="en-US" altLang="ja-JP" sz="4800" b="1" dirty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en-US" altLang="ja-JP" sz="4800" b="1" dirty="0">
                <a:solidFill>
                  <a:srgbClr val="002060"/>
                </a:solidFill>
                <a:latin typeface="+mj-ea"/>
                <a:ea typeface="+mj-ea"/>
              </a:rPr>
              <a:t>【</a:t>
            </a:r>
            <a:r>
              <a:rPr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対　 象</a:t>
            </a:r>
            <a:r>
              <a:rPr lang="en-US" altLang="ja-JP" sz="4800" b="1" dirty="0">
                <a:solidFill>
                  <a:srgbClr val="002060"/>
                </a:solidFill>
                <a:latin typeface="+mj-ea"/>
                <a:ea typeface="+mj-ea"/>
              </a:rPr>
              <a:t>】 </a:t>
            </a:r>
            <a:r>
              <a:rPr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小学生　</a:t>
            </a:r>
            <a:endParaRPr lang="en-US" altLang="ja-JP" sz="4800" b="1" dirty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en-US" altLang="ja-JP" sz="4800" b="1" dirty="0">
                <a:solidFill>
                  <a:srgbClr val="002060"/>
                </a:solidFill>
                <a:latin typeface="+mj-ea"/>
                <a:ea typeface="+mj-ea"/>
              </a:rPr>
              <a:t>【</a:t>
            </a:r>
            <a:r>
              <a:rPr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定　 員</a:t>
            </a:r>
            <a:r>
              <a:rPr lang="en-US" altLang="ja-JP" sz="4800" b="1" dirty="0">
                <a:solidFill>
                  <a:srgbClr val="002060"/>
                </a:solidFill>
                <a:latin typeface="+mj-ea"/>
                <a:ea typeface="+mj-ea"/>
              </a:rPr>
              <a:t>】 </a:t>
            </a:r>
            <a:r>
              <a:rPr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１６人</a:t>
            </a:r>
            <a:r>
              <a:rPr kumimoji="1" lang="ja-JP" altLang="en-US" sz="3200" b="1" dirty="0">
                <a:solidFill>
                  <a:srgbClr val="002060"/>
                </a:solidFill>
                <a:latin typeface="+mj-ea"/>
                <a:ea typeface="+mj-ea"/>
              </a:rPr>
              <a:t>（応募者多数の場合</a:t>
            </a:r>
            <a:r>
              <a:rPr lang="ja-JP" altLang="en-US" sz="3200" b="1" dirty="0">
                <a:solidFill>
                  <a:srgbClr val="002060"/>
                </a:solidFill>
                <a:latin typeface="+mj-ea"/>
                <a:ea typeface="+mj-ea"/>
              </a:rPr>
              <a:t>抽選）</a:t>
            </a:r>
            <a:endParaRPr lang="en-US" altLang="ja-JP" sz="3200" b="1" dirty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800" b="1" dirty="0">
                <a:solidFill>
                  <a:srgbClr val="002060"/>
                </a:solidFill>
                <a:latin typeface="+mj-ea"/>
                <a:ea typeface="+mj-ea"/>
              </a:rPr>
              <a:t>【</a:t>
            </a:r>
            <a:r>
              <a:rPr kumimoji="1"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参加費</a:t>
            </a:r>
            <a:r>
              <a:rPr kumimoji="1" lang="en-US" altLang="ja-JP" sz="4800" b="1" dirty="0">
                <a:solidFill>
                  <a:srgbClr val="002060"/>
                </a:solidFill>
                <a:latin typeface="+mj-ea"/>
                <a:ea typeface="+mj-ea"/>
              </a:rPr>
              <a:t>】 </a:t>
            </a:r>
            <a:r>
              <a:rPr kumimoji="1"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材料費</a:t>
            </a:r>
            <a:r>
              <a:rPr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８</a:t>
            </a:r>
            <a:r>
              <a:rPr kumimoji="1"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００円</a:t>
            </a:r>
            <a:endParaRPr kumimoji="1" lang="en-US" altLang="ja-JP" sz="4800" b="1" dirty="0">
              <a:solidFill>
                <a:srgbClr val="002060"/>
              </a:solidFill>
              <a:latin typeface="+mj-ea"/>
              <a:ea typeface="+mj-ea"/>
            </a:endParaRPr>
          </a:p>
          <a:p>
            <a:pPr>
              <a:lnSpc>
                <a:spcPct val="150000"/>
              </a:lnSpc>
            </a:pPr>
            <a:r>
              <a:rPr lang="en-US" altLang="ja-JP" sz="4800" b="1" dirty="0">
                <a:solidFill>
                  <a:srgbClr val="002060"/>
                </a:solidFill>
                <a:latin typeface="+mj-ea"/>
                <a:ea typeface="+mj-ea"/>
              </a:rPr>
              <a:t>【</a:t>
            </a:r>
            <a:r>
              <a:rPr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講　 師</a:t>
            </a:r>
            <a:r>
              <a:rPr lang="en-US" altLang="ja-JP" sz="4800" b="1" dirty="0">
                <a:solidFill>
                  <a:srgbClr val="002060"/>
                </a:solidFill>
                <a:latin typeface="+mj-ea"/>
                <a:ea typeface="+mj-ea"/>
              </a:rPr>
              <a:t>】 </a:t>
            </a:r>
            <a:r>
              <a:rPr lang="ja-JP" altLang="en-US" sz="4800" b="1" dirty="0">
                <a:solidFill>
                  <a:srgbClr val="002060"/>
                </a:solidFill>
                <a:latin typeface="+mj-ea"/>
                <a:ea typeface="+mj-ea"/>
              </a:rPr>
              <a:t>白田 真澄 氏</a:t>
            </a:r>
            <a:endParaRPr lang="en-US" altLang="ja-JP" sz="4800" b="1" dirty="0">
              <a:solidFill>
                <a:srgbClr val="002060"/>
              </a:solidFill>
              <a:latin typeface="+mj-ea"/>
              <a:ea typeface="+mj-ea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7425E4CC-C498-2FF2-6606-8471941802FE}"/>
              </a:ext>
            </a:extLst>
          </p:cNvPr>
          <p:cNvSpPr txBox="1"/>
          <p:nvPr/>
        </p:nvSpPr>
        <p:spPr>
          <a:xfrm>
            <a:off x="9864857" y="626875"/>
            <a:ext cx="882906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b="1" dirty="0"/>
              <a:t>２０２５年度 検見川公民館</a:t>
            </a:r>
            <a:r>
              <a:rPr lang="en-US" altLang="ja-JP" sz="2400" b="1" dirty="0"/>
              <a:t> </a:t>
            </a:r>
            <a:r>
              <a:rPr lang="ja-JP" altLang="en-US" sz="2400" b="1" dirty="0"/>
              <a:t>主催事業</a:t>
            </a:r>
            <a:endParaRPr kumimoji="1" lang="ja-JP" altLang="en-US" sz="2400" b="1" dirty="0"/>
          </a:p>
        </p:txBody>
      </p:sp>
      <p:sp>
        <p:nvSpPr>
          <p:cNvPr id="5" name="正方形/長方形 4"/>
          <p:cNvSpPr/>
          <p:nvPr/>
        </p:nvSpPr>
        <p:spPr>
          <a:xfrm>
            <a:off x="1385909" y="969944"/>
            <a:ext cx="14404385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1000" dirty="0">
                <a:solidFill>
                  <a:srgbClr val="CC6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クリスマスケーキを</a:t>
            </a:r>
            <a:endParaRPr lang="en-US" altLang="ja-JP" sz="11000" dirty="0">
              <a:solidFill>
                <a:srgbClr val="CC6600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r>
              <a:rPr lang="en-US" altLang="ja-JP" sz="10000" dirty="0">
                <a:solidFill>
                  <a:srgbClr val="CC6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     </a:t>
            </a:r>
            <a:r>
              <a:rPr lang="ja-JP" altLang="en-US" sz="11000" dirty="0">
                <a:solidFill>
                  <a:srgbClr val="CC6600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つくろう</a:t>
            </a: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69726CEC-A555-48D9-88AA-B8EDF02863D0}"/>
              </a:ext>
            </a:extLst>
          </p:cNvPr>
          <p:cNvSpPr/>
          <p:nvPr/>
        </p:nvSpPr>
        <p:spPr>
          <a:xfrm>
            <a:off x="9145006" y="4153763"/>
            <a:ext cx="5638420" cy="2544398"/>
          </a:xfrm>
          <a:prstGeom prst="wedgeRoundRectCallout">
            <a:avLst>
              <a:gd name="adj1" fmla="val -3864"/>
              <a:gd name="adj2" fmla="val 65519"/>
              <a:gd name="adj3" fmla="val 16667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4800" b="1" dirty="0"/>
              <a:t>かんたんでおいしい</a:t>
            </a:r>
            <a:endParaRPr kumimoji="1" lang="en-US" altLang="ja-JP" sz="4800" b="1" dirty="0"/>
          </a:p>
          <a:p>
            <a:r>
              <a:rPr kumimoji="1" lang="ja-JP" altLang="en-US" sz="4800" b="1" dirty="0"/>
              <a:t>クリスマスケーキを</a:t>
            </a:r>
            <a:endParaRPr kumimoji="1" lang="en-US" altLang="ja-JP" sz="4800" b="1" dirty="0"/>
          </a:p>
          <a:p>
            <a:r>
              <a:rPr lang="ja-JP" altLang="en-US" sz="4800" b="1" dirty="0"/>
              <a:t>つくり</a:t>
            </a:r>
            <a:r>
              <a:rPr kumimoji="1" lang="ja-JP" altLang="en-US" sz="4800" b="1" dirty="0"/>
              <a:t>ましょう</a:t>
            </a: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5A941FF-A2BB-4CA3-8887-A9AADAEA9BE4}"/>
              </a:ext>
            </a:extLst>
          </p:cNvPr>
          <p:cNvSpPr/>
          <p:nvPr/>
        </p:nvSpPr>
        <p:spPr>
          <a:xfrm>
            <a:off x="584063" y="18200657"/>
            <a:ext cx="14404385" cy="287773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76E74400-4941-475C-B730-60A10C2D0EF7}"/>
              </a:ext>
            </a:extLst>
          </p:cNvPr>
          <p:cNvSpPr txBox="1"/>
          <p:nvPr/>
        </p:nvSpPr>
        <p:spPr>
          <a:xfrm>
            <a:off x="584063" y="13967922"/>
            <a:ext cx="14220437" cy="4462760"/>
          </a:xfrm>
          <a:prstGeom prst="rect">
            <a:avLst/>
          </a:prstGeom>
          <a:solidFill>
            <a:schemeClr val="bg2"/>
          </a:solidFill>
          <a:ln w="63500">
            <a:noFill/>
          </a:ln>
        </p:spPr>
        <p:txBody>
          <a:bodyPr wrap="square" rtlCol="0">
            <a:spAutoFit/>
          </a:bodyPr>
          <a:lstStyle/>
          <a:p>
            <a:r>
              <a:rPr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募集期間</a:t>
            </a:r>
            <a:r>
              <a:rPr kumimoji="1"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</a:t>
            </a:r>
            <a:r>
              <a:rPr lang="ja-JP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１１月１６日（日</a:t>
            </a:r>
            <a:r>
              <a:rPr kumimoji="1" lang="ja-JP" altLang="en-US" sz="44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）～１１月２２日（土）</a:t>
            </a:r>
            <a:endParaRPr kumimoji="1" lang="en-US" altLang="ja-JP" sz="4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kumimoji="1"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【</a:t>
            </a: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申込方法</a:t>
            </a:r>
            <a:r>
              <a:rPr kumimoji="1"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】 </a:t>
            </a:r>
          </a:p>
          <a:p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①電話または窓口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</a:t>
            </a:r>
            <a:r>
              <a:rPr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</a:t>
            </a:r>
            <a:r>
              <a:rPr kumimoji="1"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/23</a:t>
            </a: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（日）以降、決定者のみ電話で通知します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②検見川公民館ホームページ</a:t>
            </a:r>
            <a:endParaRPr kumimoji="1" lang="en-US" altLang="ja-JP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  <a:p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　　　　</a:t>
            </a:r>
            <a:r>
              <a:rPr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11</a:t>
            </a:r>
            <a:r>
              <a:rPr kumimoji="1" lang="en-US" altLang="ja-JP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/23</a:t>
            </a:r>
            <a:r>
              <a:rPr kumimoji="1" lang="ja-JP" altLang="en-US" sz="40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（日）以降</a:t>
            </a:r>
            <a:r>
              <a:rPr lang="ja-JP" altLang="en-US" sz="4000" kern="100" dirty="0"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、結果をメールにて全員に</a:t>
            </a:r>
            <a:r>
              <a:rPr lang="ja-JP" altLang="en-US" sz="40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通知</a:t>
            </a:r>
            <a:endParaRPr lang="en-US" altLang="ja-JP" sz="4000" kern="100" dirty="0">
              <a:latin typeface="ＭＳ ゴシック" panose="020B0609070205080204" pitchFamily="49" charset="-128"/>
              <a:ea typeface="ＭＳ ゴシック" panose="020B0609070205080204" pitchFamily="49" charset="-128"/>
              <a:cs typeface="Times New Roman" panose="02020603050405020304" pitchFamily="18" charset="0"/>
            </a:endParaRPr>
          </a:p>
          <a:p>
            <a:r>
              <a:rPr lang="ja-JP" altLang="en-US" sz="4000" kern="100" dirty="0"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　　</a:t>
            </a:r>
            <a:r>
              <a:rPr lang="ja-JP" altLang="en-US" sz="4000" kern="100" dirty="0">
                <a:solidFill>
                  <a:schemeClr val="tx1"/>
                </a:solidFill>
                <a:effectLst/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しま</a:t>
            </a:r>
            <a:r>
              <a:rPr lang="ja-JP" altLang="en-US" sz="4000" kern="100" dirty="0">
                <a:solidFill>
                  <a:schemeClr val="tx1"/>
                </a:solidFill>
                <a:latin typeface="ＭＳ ゴシック" panose="020B0609070205080204" pitchFamily="49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す</a:t>
            </a:r>
            <a:endParaRPr kumimoji="1" lang="ja-JP" altLang="en-US" sz="4000" dirty="0"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36" name="テキスト ボックス 18">
            <a:extLst>
              <a:ext uri="{FF2B5EF4-FFF2-40B4-BE49-F238E27FC236}">
                <a16:creationId xmlns:a16="http://schemas.microsoft.com/office/drawing/2014/main" id="{1104F8C6-0498-4002-9CBA-8EA7B592355C}"/>
              </a:ext>
            </a:extLst>
          </p:cNvPr>
          <p:cNvSpPr txBox="1"/>
          <p:nvPr/>
        </p:nvSpPr>
        <p:spPr>
          <a:xfrm>
            <a:off x="-429180" y="19130296"/>
            <a:ext cx="7102212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09504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19007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528511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38015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47518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057022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566526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076029" algn="l" defTabSz="1019007" rtl="0" eaLnBrk="1" latinLnBrk="0" hangingPunct="1">
              <a:defRPr kumimoji="1" sz="2006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60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検見川公民館</a:t>
            </a:r>
            <a:endParaRPr lang="en-US" altLang="ja-JP" sz="6000" b="1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5329114" y="19135320"/>
            <a:ext cx="6517976" cy="13372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5200"/>
              </a:lnSpc>
            </a:pPr>
            <a:r>
              <a:rPr lang="ja-JP" altLang="en-US" sz="5000" dirty="0">
                <a:solidFill>
                  <a:schemeClr val="bg1"/>
                </a:solidFill>
                <a:latin typeface="Arial" panose="020B0604020202020204" pitchFamily="34" charset="0"/>
                <a:ea typeface="ＭＳ ゴシック" panose="020B0609070205080204" pitchFamily="49" charset="-128"/>
                <a:cs typeface="Arial" panose="020B0604020202020204" pitchFamily="34" charset="0"/>
              </a:rPr>
              <a:t>　</a:t>
            </a:r>
            <a:r>
              <a:rPr lang="ja-JP" altLang="en-US" sz="6600" b="1" dirty="0">
                <a:latin typeface="+mj-ea"/>
                <a:ea typeface="+mj-ea"/>
                <a:cs typeface="Arial" panose="020B0604020202020204" pitchFamily="34" charset="0"/>
              </a:rPr>
              <a:t>☎ ２７１</a:t>
            </a:r>
            <a:r>
              <a:rPr lang="en-US" altLang="ja-JP" sz="6600" b="1" dirty="0">
                <a:latin typeface="+mj-ea"/>
                <a:ea typeface="+mj-ea"/>
                <a:cs typeface="Arial" panose="020B0604020202020204" pitchFamily="34" charset="0"/>
              </a:rPr>
              <a:t>-</a:t>
            </a:r>
            <a:r>
              <a:rPr lang="ja-JP" altLang="en-US" sz="6600" b="1" dirty="0">
                <a:latin typeface="+mj-ea"/>
                <a:ea typeface="+mj-ea"/>
                <a:cs typeface="Arial" panose="020B0604020202020204" pitchFamily="34" charset="0"/>
              </a:rPr>
              <a:t>８２２０　</a:t>
            </a:r>
            <a:endParaRPr lang="en-US" altLang="ja-JP" sz="6600" b="1" dirty="0">
              <a:latin typeface="+mj-ea"/>
              <a:ea typeface="+mj-ea"/>
              <a:cs typeface="Arial" panose="020B0604020202020204" pitchFamily="34" charset="0"/>
            </a:endParaRPr>
          </a:p>
          <a:p>
            <a:pPr algn="ctr">
              <a:lnSpc>
                <a:spcPts val="5200"/>
              </a:lnSpc>
            </a:pPr>
            <a:r>
              <a:rPr lang="ja-JP" altLang="en-US" sz="3600" b="1" dirty="0">
                <a:latin typeface="+mj-ea"/>
                <a:ea typeface="+mj-ea"/>
                <a:cs typeface="Arial" panose="020B0604020202020204" pitchFamily="34" charset="0"/>
              </a:rPr>
              <a:t>（受付９時～１７時）</a:t>
            </a:r>
            <a:endParaRPr lang="en-US" altLang="ja-JP" sz="3600" b="1" dirty="0">
              <a:latin typeface="+mj-ea"/>
              <a:ea typeface="+mj-ea"/>
              <a:cs typeface="Arial" panose="020B0604020202020204" pitchFamily="34" charset="0"/>
            </a:endParaRPr>
          </a:p>
        </p:txBody>
      </p:sp>
      <p:pic>
        <p:nvPicPr>
          <p:cNvPr id="38" name="図 37">
            <a:extLst>
              <a:ext uri="{FF2B5EF4-FFF2-40B4-BE49-F238E27FC236}">
                <a16:creationId xmlns:a16="http://schemas.microsoft.com/office/drawing/2014/main" id="{65C5A863-3712-4087-BC2B-1E054EEDD9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372200" y="18430682"/>
            <a:ext cx="1907190" cy="1947713"/>
          </a:xfrm>
          <a:prstGeom prst="rect">
            <a:avLst/>
          </a:prstGeom>
        </p:spPr>
      </p:pic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808676FA-658F-4076-9198-5760A839A1DB}"/>
              </a:ext>
            </a:extLst>
          </p:cNvPr>
          <p:cNvSpPr txBox="1"/>
          <p:nvPr/>
        </p:nvSpPr>
        <p:spPr>
          <a:xfrm>
            <a:off x="11673642" y="20493616"/>
            <a:ext cx="363651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/>
              <a:t>検見川公民館</a:t>
            </a:r>
            <a:r>
              <a:rPr kumimoji="1" lang="en-US" altLang="ja-JP" sz="3200" dirty="0"/>
              <a:t>HP</a:t>
            </a:r>
            <a:endParaRPr kumimoji="1" lang="ja-JP" altLang="en-US" sz="3200" dirty="0"/>
          </a:p>
        </p:txBody>
      </p:sp>
      <p:sp>
        <p:nvSpPr>
          <p:cNvPr id="16" name="正方形/長方形 15"/>
          <p:cNvSpPr/>
          <p:nvPr/>
        </p:nvSpPr>
        <p:spPr>
          <a:xfrm>
            <a:off x="10018181" y="7312814"/>
            <a:ext cx="4370440" cy="3459601"/>
          </a:xfrm>
          <a:prstGeom prst="rect">
            <a:avLst/>
          </a:prstGeom>
          <a:solidFill>
            <a:schemeClr val="bg1"/>
          </a:solidFill>
          <a:ln w="381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ts val="5400"/>
              </a:lnSpc>
            </a:pPr>
            <a:r>
              <a:rPr lang="ja-JP" altLang="en-US" sz="4400" dirty="0">
                <a:solidFill>
                  <a:srgbClr val="FF0000"/>
                </a:solidFill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もちもの</a:t>
            </a:r>
            <a:endParaRPr lang="en-US" altLang="ja-JP" sz="4400" dirty="0">
              <a:solidFill>
                <a:srgbClr val="FF0000"/>
              </a:solidFill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algn="ctr">
              <a:lnSpc>
                <a:spcPts val="5400"/>
              </a:lnSpc>
            </a:pPr>
            <a:r>
              <a:rPr lang="ja-JP" altLang="en-US" sz="3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マスク・エプロン</a:t>
            </a:r>
            <a:endParaRPr lang="en-US" altLang="ja-JP" sz="36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algn="ctr">
              <a:lnSpc>
                <a:spcPts val="5400"/>
              </a:lnSpc>
            </a:pPr>
            <a:r>
              <a:rPr lang="ja-JP" altLang="en-US" sz="3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三角巾・上履き</a:t>
            </a:r>
            <a:endParaRPr lang="en-US" altLang="ja-JP" sz="36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algn="ctr">
              <a:lnSpc>
                <a:spcPts val="5400"/>
              </a:lnSpc>
            </a:pPr>
            <a:r>
              <a:rPr lang="ja-JP" altLang="en-US" sz="3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ふきん３枚</a:t>
            </a:r>
            <a:endParaRPr lang="en-US" altLang="ja-JP" sz="36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  <a:p>
            <a:pPr algn="ctr">
              <a:lnSpc>
                <a:spcPts val="5400"/>
              </a:lnSpc>
            </a:pPr>
            <a:r>
              <a:rPr lang="ja-JP" altLang="en-US" sz="3600" dirty="0">
                <a:latin typeface="HG創英角ｺﾞｼｯｸUB" panose="020B0909000000000000" pitchFamily="49" charset="-128"/>
                <a:ea typeface="HG創英角ｺﾞｼｯｸUB" panose="020B0909000000000000" pitchFamily="49" charset="-128"/>
              </a:rPr>
              <a:t>飲み物</a:t>
            </a:r>
            <a:endParaRPr lang="en-US" altLang="ja-JP" sz="4000" dirty="0">
              <a:latin typeface="HG創英角ｺﾞｼｯｸUB" panose="020B0909000000000000" pitchFamily="49" charset="-128"/>
              <a:ea typeface="HG創英角ｺﾞｼｯｸUB" panose="020B0909000000000000" pitchFamily="49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F6FCDA86-0FA5-407F-A79E-46A6EF194DC6}"/>
              </a:ext>
            </a:extLst>
          </p:cNvPr>
          <p:cNvSpPr txBox="1"/>
          <p:nvPr/>
        </p:nvSpPr>
        <p:spPr>
          <a:xfrm>
            <a:off x="1147238" y="5160419"/>
            <a:ext cx="32613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4000" b="1" dirty="0"/>
              <a:t>２０２５年</a:t>
            </a:r>
            <a:endParaRPr kumimoji="1" lang="en-US" altLang="ja-JP" sz="4000" b="1" dirty="0"/>
          </a:p>
        </p:txBody>
      </p:sp>
      <p:pic>
        <p:nvPicPr>
          <p:cNvPr id="39" name="図 38" descr="図形&#10;&#10;中程度の精度で自動的に生成された説明">
            <a:extLst>
              <a:ext uri="{FF2B5EF4-FFF2-40B4-BE49-F238E27FC236}">
                <a16:creationId xmlns:a16="http://schemas.microsoft.com/office/drawing/2014/main" id="{B124D9EB-D65D-1F80-54C9-7FC7C16756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1147238" y="666296"/>
            <a:ext cx="2266496" cy="3509414"/>
          </a:xfrm>
          <a:prstGeom prst="rect">
            <a:avLst/>
          </a:prstGeom>
        </p:spPr>
      </p:pic>
      <p:pic>
        <p:nvPicPr>
          <p:cNvPr id="1026" name="Picture 2" descr="クリスマスケーキのイラスト（2カット） - イラストくん">
            <a:extLst>
              <a:ext uri="{FF2B5EF4-FFF2-40B4-BE49-F238E27FC236}">
                <a16:creationId xmlns:a16="http://schemas.microsoft.com/office/drawing/2014/main" id="{2EBC43EF-6C6F-4AA7-9E44-1B0F638713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185593" y="1582012"/>
            <a:ext cx="13006823" cy="13006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クリスマスケーキのイラスト（2カット） - イラストくん">
            <a:extLst>
              <a:ext uri="{FF2B5EF4-FFF2-40B4-BE49-F238E27FC236}">
                <a16:creationId xmlns:a16="http://schemas.microsoft.com/office/drawing/2014/main" id="{283F4F98-032A-4715-9EB1-409BC561331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09600" y="11091642"/>
            <a:ext cx="3459602" cy="3459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5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プレゼンテーション1" id="{C85ADC12-09E9-4162-BF4B-DA7AAD490AEA}" vid="{B7C32699-F9B0-4000-B132-E7DE21CD5380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0</TotalTime>
  <Words>166</Words>
  <Application>Microsoft Office PowerPoint</Application>
  <PresentationFormat>ユーザー設定</PresentationFormat>
  <Paragraphs>30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HGP創英角ｺﾞｼｯｸUB</vt:lpstr>
      <vt:lpstr>HG創英角ｺﾞｼｯｸUB</vt:lpstr>
      <vt:lpstr>ＭＳ Ｐゴシック</vt:lpstr>
      <vt:lpstr>ＭＳ ゴシック</vt:lpstr>
      <vt:lpstr>メイリオ</vt:lpstr>
      <vt:lpstr>Arial</vt:lpstr>
      <vt:lpstr>Calibri</vt:lpstr>
      <vt:lpstr>Calibri Light</vt:lpstr>
      <vt:lpstr>5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/>
  <cp:lastModifiedBy/>
  <cp:revision>2</cp:revision>
  <dcterms:created xsi:type="dcterms:W3CDTF">2013-07-04T10:57:13Z</dcterms:created>
  <dcterms:modified xsi:type="dcterms:W3CDTF">2025-09-29T02:23:25Z</dcterms:modified>
</cp:coreProperties>
</file>