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2"/>
    <p:sldId id="257" r:id="rId3"/>
  </p:sldIdLst>
  <p:sldSz cx="7556500" cy="10693400"/>
  <p:notesSz cx="6735763" cy="9866313"/>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3354" autoAdjust="0"/>
    <p:restoredTop sz="94660"/>
  </p:normalViewPr>
  <p:slideViewPr>
    <p:cSldViewPr>
      <p:cViewPr varScale="1">
        <p:scale>
          <a:sx n="44" d="100"/>
          <a:sy n="44" d="100"/>
        </p:scale>
        <p:origin x="2034" y="6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1"/>
            <a:ext cx="2919303" cy="495073"/>
          </a:xfrm>
          <a:prstGeom prst="rect">
            <a:avLst/>
          </a:prstGeom>
        </p:spPr>
        <p:txBody>
          <a:bodyPr vert="horz" lIns="83183" tIns="41591" rIns="83183" bIns="41591" rtlCol="0"/>
          <a:lstStyle>
            <a:lvl1pPr algn="l">
              <a:defRPr sz="1100"/>
            </a:lvl1pPr>
          </a:lstStyle>
          <a:p>
            <a:endParaRPr kumimoji="1" lang="ja-JP" altLang="en-US"/>
          </a:p>
        </p:txBody>
      </p:sp>
      <p:sp>
        <p:nvSpPr>
          <p:cNvPr id="3" name="日付プレースホルダー 2"/>
          <p:cNvSpPr>
            <a:spLocks noGrp="1"/>
          </p:cNvSpPr>
          <p:nvPr>
            <p:ph type="dt" idx="1"/>
          </p:nvPr>
        </p:nvSpPr>
        <p:spPr>
          <a:xfrm>
            <a:off x="3815046" y="1"/>
            <a:ext cx="2919303" cy="495073"/>
          </a:xfrm>
          <a:prstGeom prst="rect">
            <a:avLst/>
          </a:prstGeom>
        </p:spPr>
        <p:txBody>
          <a:bodyPr vert="horz" lIns="83183" tIns="41591" rIns="83183" bIns="41591" rtlCol="0"/>
          <a:lstStyle>
            <a:lvl1pPr algn="r">
              <a:defRPr sz="1100"/>
            </a:lvl1pPr>
          </a:lstStyle>
          <a:p>
            <a:fld id="{DED9238C-1521-47F1-ADE7-C965AF9625E1}" type="datetimeFigureOut">
              <a:rPr kumimoji="1" lang="ja-JP" altLang="en-US" smtClean="0"/>
              <a:t>2025/12/28</a:t>
            </a:fld>
            <a:endParaRPr kumimoji="1" lang="ja-JP" altLang="en-US"/>
          </a:p>
        </p:txBody>
      </p:sp>
      <p:sp>
        <p:nvSpPr>
          <p:cNvPr id="4" name="スライド イメージ プレースホルダー 3"/>
          <p:cNvSpPr>
            <a:spLocks noGrp="1" noRot="1" noChangeAspect="1"/>
          </p:cNvSpPr>
          <p:nvPr>
            <p:ph type="sldImg" idx="2"/>
          </p:nvPr>
        </p:nvSpPr>
        <p:spPr>
          <a:xfrm>
            <a:off x="2192338" y="1233488"/>
            <a:ext cx="2351087" cy="3328987"/>
          </a:xfrm>
          <a:prstGeom prst="rect">
            <a:avLst/>
          </a:prstGeom>
          <a:noFill/>
          <a:ln w="12700">
            <a:solidFill>
              <a:prstClr val="black"/>
            </a:solidFill>
          </a:ln>
        </p:spPr>
        <p:txBody>
          <a:bodyPr vert="horz" lIns="83183" tIns="41591" rIns="83183" bIns="41591" rtlCol="0" anchor="ctr"/>
          <a:lstStyle/>
          <a:p>
            <a:endParaRPr lang="ja-JP" altLang="en-US"/>
          </a:p>
        </p:txBody>
      </p:sp>
      <p:sp>
        <p:nvSpPr>
          <p:cNvPr id="5" name="ノート プレースホルダー 4"/>
          <p:cNvSpPr>
            <a:spLocks noGrp="1"/>
          </p:cNvSpPr>
          <p:nvPr>
            <p:ph type="body" sz="quarter" idx="3"/>
          </p:nvPr>
        </p:nvSpPr>
        <p:spPr>
          <a:xfrm>
            <a:off x="673577" y="4748603"/>
            <a:ext cx="5388610" cy="3884421"/>
          </a:xfrm>
          <a:prstGeom prst="rect">
            <a:avLst/>
          </a:prstGeom>
        </p:spPr>
        <p:txBody>
          <a:bodyPr vert="horz" lIns="83183" tIns="41591" rIns="83183" bIns="41591"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371240"/>
            <a:ext cx="2919303" cy="495073"/>
          </a:xfrm>
          <a:prstGeom prst="rect">
            <a:avLst/>
          </a:prstGeom>
        </p:spPr>
        <p:txBody>
          <a:bodyPr vert="horz" lIns="83183" tIns="41591" rIns="83183" bIns="41591" rtlCol="0" anchor="b"/>
          <a:lstStyle>
            <a:lvl1pPr algn="l">
              <a:defRPr sz="1100"/>
            </a:lvl1pPr>
          </a:lstStyle>
          <a:p>
            <a:endParaRPr kumimoji="1" lang="ja-JP" altLang="en-US"/>
          </a:p>
        </p:txBody>
      </p:sp>
      <p:sp>
        <p:nvSpPr>
          <p:cNvPr id="7" name="スライド番号プレースホルダー 6"/>
          <p:cNvSpPr>
            <a:spLocks noGrp="1"/>
          </p:cNvSpPr>
          <p:nvPr>
            <p:ph type="sldNum" sz="quarter" idx="5"/>
          </p:nvPr>
        </p:nvSpPr>
        <p:spPr>
          <a:xfrm>
            <a:off x="3815046" y="9371240"/>
            <a:ext cx="2919303" cy="495073"/>
          </a:xfrm>
          <a:prstGeom prst="rect">
            <a:avLst/>
          </a:prstGeom>
        </p:spPr>
        <p:txBody>
          <a:bodyPr vert="horz" lIns="83183" tIns="41591" rIns="83183" bIns="41591" rtlCol="0" anchor="b"/>
          <a:lstStyle>
            <a:lvl1pPr algn="r">
              <a:defRPr sz="1100"/>
            </a:lvl1pPr>
          </a:lstStyle>
          <a:p>
            <a:fld id="{79131671-2195-4C78-9341-BD1FEC99A602}" type="slidenum">
              <a:rPr kumimoji="1" lang="ja-JP" altLang="en-US" smtClean="0"/>
              <a:t>‹#›</a:t>
            </a:fld>
            <a:endParaRPr kumimoji="1" lang="ja-JP" altLang="en-US"/>
          </a:p>
        </p:txBody>
      </p:sp>
    </p:spTree>
    <p:extLst>
      <p:ext uri="{BB962C8B-B14F-4D97-AF65-F5344CB8AC3E}">
        <p14:creationId xmlns:p14="http://schemas.microsoft.com/office/powerpoint/2010/main" val="83076817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567213" y="3314954"/>
            <a:ext cx="6428422" cy="2245614"/>
          </a:xfrm>
          <a:prstGeom prst="rect">
            <a:avLst/>
          </a:prstGeom>
        </p:spPr>
        <p:txBody>
          <a:bodyPr wrap="square" lIns="0" tIns="0" rIns="0" bIns="0">
            <a:spAutoFit/>
          </a:bodyPr>
          <a:lstStyle>
            <a:lvl1pPr>
              <a:defRPr sz="4400" b="0" i="0">
                <a:solidFill>
                  <a:srgbClr val="231F20"/>
                </a:solidFill>
                <a:latin typeface="HG明朝E"/>
                <a:cs typeface="HG明朝E"/>
              </a:defRPr>
            </a:lvl1pPr>
          </a:lstStyle>
          <a:p>
            <a:endParaRPr/>
          </a:p>
        </p:txBody>
      </p:sp>
      <p:sp>
        <p:nvSpPr>
          <p:cNvPr id="3" name="Holder 3"/>
          <p:cNvSpPr>
            <a:spLocks noGrp="1"/>
          </p:cNvSpPr>
          <p:nvPr>
            <p:ph type="subTitle" idx="4"/>
          </p:nvPr>
        </p:nvSpPr>
        <p:spPr>
          <a:xfrm>
            <a:off x="1134427" y="5988304"/>
            <a:ext cx="5293995" cy="2673350"/>
          </a:xfrm>
          <a:prstGeom prst="rect">
            <a:avLst/>
          </a:prstGeom>
        </p:spPr>
        <p:txBody>
          <a:bodyPr wrap="square" lIns="0" tIns="0" rIns="0" bIns="0">
            <a:spAutoFit/>
          </a:bodyPr>
          <a:lstStyle>
            <a:lvl1pPr>
              <a:defRPr sz="1500" b="0" i="0">
                <a:solidFill>
                  <a:srgbClr val="231F20"/>
                </a:solidFill>
                <a:latin typeface="HG明朝E"/>
                <a:cs typeface="HG明朝E"/>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231F20"/>
                </a:solidFill>
                <a:latin typeface="HG明朝E"/>
                <a:cs typeface="HG明朝E"/>
              </a:defRPr>
            </a:lvl1pPr>
          </a:lstStyle>
          <a:p>
            <a:endParaRPr/>
          </a:p>
        </p:txBody>
      </p:sp>
      <p:sp>
        <p:nvSpPr>
          <p:cNvPr id="3" name="Holder 3"/>
          <p:cNvSpPr>
            <a:spLocks noGrp="1"/>
          </p:cNvSpPr>
          <p:nvPr>
            <p:ph type="body" idx="1"/>
          </p:nvPr>
        </p:nvSpPr>
        <p:spPr/>
        <p:txBody>
          <a:bodyPr lIns="0" tIns="0" rIns="0" bIns="0"/>
          <a:lstStyle>
            <a:lvl1pPr>
              <a:defRPr sz="1500" b="0" i="0">
                <a:solidFill>
                  <a:srgbClr val="231F20"/>
                </a:solidFill>
                <a:latin typeface="HG明朝E"/>
                <a:cs typeface="HG明朝E"/>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12/28/2025</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231F20"/>
                </a:solidFill>
                <a:latin typeface="HG明朝E"/>
                <a:cs typeface="HG明朝E"/>
              </a:defRPr>
            </a:lvl1pPr>
          </a:lstStyle>
          <a:p>
            <a:endParaRPr/>
          </a:p>
        </p:txBody>
      </p:sp>
      <p:sp>
        <p:nvSpPr>
          <p:cNvPr id="3" name="Holder 3"/>
          <p:cNvSpPr>
            <a:spLocks noGrp="1"/>
          </p:cNvSpPr>
          <p:nvPr>
            <p:ph sz="half" idx="2"/>
          </p:nvPr>
        </p:nvSpPr>
        <p:spPr>
          <a:xfrm>
            <a:off x="378142" y="2459482"/>
            <a:ext cx="3289839" cy="70576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3894867" y="2459482"/>
            <a:ext cx="3289839" cy="70576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12/28/2025</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rgbClr val="231F20"/>
                </a:solidFill>
                <a:latin typeface="HG明朝E"/>
                <a:cs typeface="HG明朝E"/>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12/28/2025</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12/28/2025</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997055" y="739493"/>
            <a:ext cx="5095875" cy="701675"/>
          </a:xfrm>
          <a:prstGeom prst="rect">
            <a:avLst/>
          </a:prstGeom>
        </p:spPr>
        <p:txBody>
          <a:bodyPr wrap="square" lIns="0" tIns="0" rIns="0" bIns="0">
            <a:spAutoFit/>
          </a:bodyPr>
          <a:lstStyle>
            <a:lvl1pPr>
              <a:defRPr sz="4400" b="0" i="0">
                <a:solidFill>
                  <a:srgbClr val="231F20"/>
                </a:solidFill>
                <a:latin typeface="HG明朝E"/>
                <a:cs typeface="HG明朝E"/>
              </a:defRPr>
            </a:lvl1pPr>
          </a:lstStyle>
          <a:p>
            <a:endParaRPr/>
          </a:p>
        </p:txBody>
      </p:sp>
      <p:sp>
        <p:nvSpPr>
          <p:cNvPr id="3" name="Holder 3"/>
          <p:cNvSpPr>
            <a:spLocks noGrp="1"/>
          </p:cNvSpPr>
          <p:nvPr>
            <p:ph type="body" idx="1"/>
          </p:nvPr>
        </p:nvSpPr>
        <p:spPr>
          <a:xfrm>
            <a:off x="517055" y="2393818"/>
            <a:ext cx="3264535" cy="4393565"/>
          </a:xfrm>
          <a:prstGeom prst="rect">
            <a:avLst/>
          </a:prstGeom>
        </p:spPr>
        <p:txBody>
          <a:bodyPr wrap="square" lIns="0" tIns="0" rIns="0" bIns="0">
            <a:spAutoFit/>
          </a:bodyPr>
          <a:lstStyle>
            <a:lvl1pPr>
              <a:defRPr sz="1500" b="0" i="0">
                <a:solidFill>
                  <a:srgbClr val="231F20"/>
                </a:solidFill>
                <a:latin typeface="HG明朝E"/>
                <a:cs typeface="HG明朝E"/>
              </a:defRPr>
            </a:lvl1pPr>
          </a:lstStyle>
          <a:p>
            <a:endParaRPr/>
          </a:p>
        </p:txBody>
      </p:sp>
      <p:sp>
        <p:nvSpPr>
          <p:cNvPr id="4" name="Holder 4"/>
          <p:cNvSpPr>
            <a:spLocks noGrp="1"/>
          </p:cNvSpPr>
          <p:nvPr>
            <p:ph type="ftr" sz="quarter" idx="5"/>
          </p:nvPr>
        </p:nvSpPr>
        <p:spPr>
          <a:xfrm>
            <a:off x="2571369" y="9944862"/>
            <a:ext cx="2420112" cy="53467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378142" y="9944862"/>
            <a:ext cx="1739455" cy="53467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12/28/2025</a:t>
            </a:fld>
            <a:endParaRPr lang="en-US"/>
          </a:p>
        </p:txBody>
      </p:sp>
      <p:sp>
        <p:nvSpPr>
          <p:cNvPr id="6" name="Holder 6"/>
          <p:cNvSpPr>
            <a:spLocks noGrp="1"/>
          </p:cNvSpPr>
          <p:nvPr>
            <p:ph type="sldNum" sz="quarter" idx="7"/>
          </p:nvPr>
        </p:nvSpPr>
        <p:spPr>
          <a:xfrm>
            <a:off x="5445252" y="9944862"/>
            <a:ext cx="1739455" cy="53467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30" name="図 29" descr="テキスト, 手紙&#10;&#10;AI 生成コンテンツは誤りを含む可能性があります。">
            <a:extLst>
              <a:ext uri="{FF2B5EF4-FFF2-40B4-BE49-F238E27FC236}">
                <a16:creationId xmlns:a16="http://schemas.microsoft.com/office/drawing/2014/main" id="{7ED54688-43F2-0D3C-C472-DDE20B8D66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1883714" y="1253185"/>
            <a:ext cx="11137900" cy="7742527"/>
          </a:xfrm>
          <a:prstGeom prst="rect">
            <a:avLst/>
          </a:prstGeom>
        </p:spPr>
      </p:pic>
      <p:sp>
        <p:nvSpPr>
          <p:cNvPr id="2" name="object 2"/>
          <p:cNvSpPr txBox="1"/>
          <p:nvPr/>
        </p:nvSpPr>
        <p:spPr>
          <a:xfrm>
            <a:off x="635025" y="7495310"/>
            <a:ext cx="6486460" cy="2320122"/>
          </a:xfrm>
          <a:prstGeom prst="rect">
            <a:avLst/>
          </a:prstGeom>
        </p:spPr>
        <p:txBody>
          <a:bodyPr vert="horz" wrap="square" lIns="0" tIns="12700" rIns="0" bIns="0" rtlCol="0">
            <a:spAutoFit/>
          </a:bodyPr>
          <a:lstStyle/>
          <a:p>
            <a:pPr marL="12700" marR="5080">
              <a:lnSpc>
                <a:spcPct val="145800"/>
              </a:lnSpc>
              <a:tabLst>
                <a:tab pos="621665" algn="l"/>
                <a:tab pos="1231265" algn="l"/>
              </a:tabLst>
            </a:pPr>
            <a:r>
              <a:rPr sz="1500" dirty="0">
                <a:solidFill>
                  <a:srgbClr val="231F20"/>
                </a:solidFill>
                <a:latin typeface="HG明朝E"/>
                <a:cs typeface="HG明朝E"/>
              </a:rPr>
              <a:t>会</a:t>
            </a:r>
            <a:r>
              <a:rPr lang="ja-JP" altLang="en-US" sz="1500" dirty="0">
                <a:solidFill>
                  <a:srgbClr val="231F20"/>
                </a:solidFill>
                <a:latin typeface="HG明朝E"/>
                <a:cs typeface="HG明朝E"/>
              </a:rPr>
              <a:t>　　</a:t>
            </a:r>
            <a:r>
              <a:rPr sz="1500" spc="-50" dirty="0">
                <a:solidFill>
                  <a:srgbClr val="231F20"/>
                </a:solidFill>
                <a:latin typeface="HG明朝E"/>
                <a:cs typeface="HG明朝E"/>
              </a:rPr>
              <a:t>場</a:t>
            </a:r>
            <a:r>
              <a:rPr lang="ja-JP" altLang="en-US" sz="1500" spc="-50" dirty="0">
                <a:solidFill>
                  <a:srgbClr val="231F20"/>
                </a:solidFill>
                <a:latin typeface="HG明朝E"/>
                <a:cs typeface="HG明朝E"/>
              </a:rPr>
              <a:t>　　更科公民館　２階講堂</a:t>
            </a:r>
            <a:endParaRPr lang="en-US" sz="1500" spc="-50" dirty="0">
              <a:solidFill>
                <a:srgbClr val="231F20"/>
              </a:solidFill>
              <a:latin typeface="HG明朝E"/>
              <a:cs typeface="HG明朝E"/>
            </a:endParaRPr>
          </a:p>
          <a:p>
            <a:pPr marL="12700" marR="5080">
              <a:lnSpc>
                <a:spcPct val="145800"/>
              </a:lnSpc>
              <a:tabLst>
                <a:tab pos="621665" algn="l"/>
                <a:tab pos="1231265" algn="l"/>
              </a:tabLst>
            </a:pPr>
            <a:r>
              <a:rPr sz="1500" dirty="0">
                <a:solidFill>
                  <a:srgbClr val="231F20"/>
                </a:solidFill>
                <a:latin typeface="HG明朝E"/>
                <a:cs typeface="HG明朝E"/>
              </a:rPr>
              <a:t>定</a:t>
            </a:r>
            <a:r>
              <a:rPr lang="ja-JP" altLang="en-US" sz="1500" dirty="0">
                <a:solidFill>
                  <a:srgbClr val="231F20"/>
                </a:solidFill>
                <a:latin typeface="HG明朝E"/>
                <a:cs typeface="HG明朝E"/>
              </a:rPr>
              <a:t>　　</a:t>
            </a:r>
            <a:r>
              <a:rPr sz="1500" dirty="0">
                <a:solidFill>
                  <a:srgbClr val="231F20"/>
                </a:solidFill>
                <a:latin typeface="HG明朝E"/>
                <a:cs typeface="HG明朝E"/>
              </a:rPr>
              <a:t>員</a:t>
            </a:r>
            <a:r>
              <a:rPr lang="ja-JP" altLang="en-US" sz="1500" dirty="0">
                <a:solidFill>
                  <a:srgbClr val="231F20"/>
                </a:solidFill>
                <a:latin typeface="HG明朝E"/>
                <a:cs typeface="HG明朝E"/>
              </a:rPr>
              <a:t>　　２０人（応募多数の場合抽選）</a:t>
            </a:r>
            <a:endParaRPr lang="en-US" sz="1500" spc="-50" dirty="0">
              <a:solidFill>
                <a:srgbClr val="231F20"/>
              </a:solidFill>
              <a:latin typeface="HG明朝E"/>
              <a:cs typeface="HG明朝E"/>
            </a:endParaRPr>
          </a:p>
          <a:p>
            <a:pPr marL="12700" marR="5080">
              <a:lnSpc>
                <a:spcPct val="145800"/>
              </a:lnSpc>
              <a:tabLst>
                <a:tab pos="621665" algn="l"/>
                <a:tab pos="1231265" algn="l"/>
              </a:tabLst>
            </a:pPr>
            <a:r>
              <a:rPr lang="ja-JP" altLang="en-US" sz="1500" dirty="0">
                <a:solidFill>
                  <a:srgbClr val="231F20"/>
                </a:solidFill>
                <a:latin typeface="HG明朝E"/>
                <a:cs typeface="HG明朝E"/>
              </a:rPr>
              <a:t>費　　用　　</a:t>
            </a:r>
            <a:r>
              <a:rPr sz="1500" dirty="0" err="1">
                <a:solidFill>
                  <a:srgbClr val="231F20"/>
                </a:solidFill>
                <a:latin typeface="HG明朝E"/>
                <a:cs typeface="HG明朝E"/>
              </a:rPr>
              <a:t>無</a:t>
            </a:r>
            <a:r>
              <a:rPr sz="1500" spc="-50" dirty="0" err="1">
                <a:solidFill>
                  <a:srgbClr val="231F20"/>
                </a:solidFill>
                <a:latin typeface="HG明朝E"/>
                <a:cs typeface="HG明朝E"/>
              </a:rPr>
              <a:t>料</a:t>
            </a:r>
            <a:endParaRPr lang="en-US" sz="1500" spc="-50" dirty="0">
              <a:solidFill>
                <a:srgbClr val="231F20"/>
              </a:solidFill>
              <a:latin typeface="HG明朝E"/>
              <a:cs typeface="HG明朝E"/>
            </a:endParaRPr>
          </a:p>
          <a:p>
            <a:pPr marL="12700" marR="5080">
              <a:lnSpc>
                <a:spcPct val="145800"/>
              </a:lnSpc>
              <a:tabLst>
                <a:tab pos="621665" algn="l"/>
                <a:tab pos="1231265" algn="l"/>
              </a:tabLst>
            </a:pPr>
            <a:r>
              <a:rPr lang="ja-JP" altLang="en-US" sz="1500" dirty="0">
                <a:solidFill>
                  <a:srgbClr val="231F20"/>
                </a:solidFill>
                <a:latin typeface="HG明朝E"/>
              </a:rPr>
              <a:t>申込期間　　令和８年２月２日（月）～２月２３日（月・祝）に</a:t>
            </a:r>
            <a:endParaRPr lang="en-US" altLang="ja-JP" sz="1500" dirty="0">
              <a:solidFill>
                <a:srgbClr val="231F20"/>
              </a:solidFill>
              <a:latin typeface="HG明朝E"/>
            </a:endParaRPr>
          </a:p>
          <a:p>
            <a:pPr marL="12700" marR="5080">
              <a:lnSpc>
                <a:spcPct val="145800"/>
              </a:lnSpc>
              <a:tabLst>
                <a:tab pos="621665" algn="l"/>
                <a:tab pos="1231265" algn="l"/>
              </a:tabLst>
            </a:pPr>
            <a:r>
              <a:rPr lang="ja-JP" altLang="en-US" sz="1500" dirty="0">
                <a:solidFill>
                  <a:srgbClr val="231F20"/>
                </a:solidFill>
                <a:latin typeface="HG明朝E"/>
              </a:rPr>
              <a:t>　　　　　　電話・</a:t>
            </a:r>
            <a:r>
              <a:rPr lang="en-US" altLang="ja-JP" sz="1500" dirty="0">
                <a:solidFill>
                  <a:srgbClr val="231F20"/>
                </a:solidFill>
                <a:latin typeface="HG明朝E"/>
              </a:rPr>
              <a:t>e-mail</a:t>
            </a:r>
            <a:r>
              <a:rPr lang="ja-JP" altLang="en-US" sz="1500" dirty="0">
                <a:solidFill>
                  <a:srgbClr val="231F20"/>
                </a:solidFill>
                <a:latin typeface="HG明朝E"/>
              </a:rPr>
              <a:t>・窓口にてお申込みください。</a:t>
            </a:r>
            <a:endParaRPr lang="en-US" altLang="ja-JP" sz="1500" dirty="0">
              <a:solidFill>
                <a:srgbClr val="231F20"/>
              </a:solidFill>
              <a:latin typeface="HG明朝E"/>
            </a:endParaRPr>
          </a:p>
          <a:p>
            <a:pPr marL="12700" marR="5080">
              <a:lnSpc>
                <a:spcPct val="145800"/>
              </a:lnSpc>
              <a:tabLst>
                <a:tab pos="621665" algn="l"/>
                <a:tab pos="1231265" algn="l"/>
              </a:tabLst>
            </a:pPr>
            <a:endParaRPr lang="en-US" altLang="ja-JP" sz="1500" dirty="0">
              <a:solidFill>
                <a:srgbClr val="231F20"/>
              </a:solidFill>
              <a:latin typeface="HG明朝E"/>
            </a:endParaRPr>
          </a:p>
          <a:p>
            <a:pPr marL="12700" marR="5080">
              <a:lnSpc>
                <a:spcPct val="145800"/>
              </a:lnSpc>
              <a:tabLst>
                <a:tab pos="621665" algn="l"/>
                <a:tab pos="1231265" algn="l"/>
              </a:tabLst>
            </a:pPr>
            <a:r>
              <a:rPr lang="en-US" altLang="ja-JP" sz="1500" dirty="0">
                <a:solidFill>
                  <a:srgbClr val="231F20"/>
                </a:solidFill>
                <a:latin typeface="HG明朝E"/>
              </a:rPr>
              <a:t> </a:t>
            </a:r>
          </a:p>
        </p:txBody>
      </p:sp>
      <p:sp>
        <p:nvSpPr>
          <p:cNvPr id="5" name="object 5"/>
          <p:cNvSpPr txBox="1">
            <a:spLocks noGrp="1"/>
          </p:cNvSpPr>
          <p:nvPr>
            <p:ph type="body" idx="1"/>
          </p:nvPr>
        </p:nvSpPr>
        <p:spPr>
          <a:xfrm>
            <a:off x="3113470" y="2610533"/>
            <a:ext cx="4163630" cy="2171107"/>
          </a:xfrm>
          <a:prstGeom prst="rect">
            <a:avLst/>
          </a:prstGeom>
        </p:spPr>
        <p:txBody>
          <a:bodyPr vert="horz" wrap="square" lIns="0" tIns="12700" rIns="0" bIns="0" rtlCol="0">
            <a:spAutoFit/>
          </a:bodyPr>
          <a:lstStyle/>
          <a:p>
            <a:pPr>
              <a:lnSpc>
                <a:spcPct val="150000"/>
              </a:lnSpc>
              <a:spcBef>
                <a:spcPts val="905"/>
              </a:spcBef>
            </a:pPr>
            <a:r>
              <a:rPr lang="ja-JP" altLang="en-US" sz="1600" spc="-20" dirty="0">
                <a:latin typeface="HG明朝B" panose="02020809000000000000" pitchFamily="17" charset="-128"/>
                <a:ea typeface="HG明朝B" panose="02020809000000000000" pitchFamily="17" charset="-128"/>
              </a:rPr>
              <a:t>中世前期の房総に君臨した二大勢力・上総氏と千葉氏の支配の実態について、上総・下総に遺された仏像から再考します。　　　　　　　　　県の南北で意外なほど異なるその造像</a:t>
            </a:r>
            <a:r>
              <a:rPr lang="ja-JP" altLang="en-US" sz="1600" spc="-20">
                <a:latin typeface="HG明朝B" panose="02020809000000000000" pitchFamily="17" charset="-128"/>
                <a:ea typeface="HG明朝B" panose="02020809000000000000" pitchFamily="17" charset="-128"/>
              </a:rPr>
              <a:t>は、　上総</a:t>
            </a:r>
            <a:r>
              <a:rPr lang="ja-JP" altLang="en-US" sz="1600" spc="-20" dirty="0">
                <a:latin typeface="HG明朝B" panose="02020809000000000000" pitchFamily="17" charset="-128"/>
                <a:ea typeface="HG明朝B" panose="02020809000000000000" pitchFamily="17" charset="-128"/>
              </a:rPr>
              <a:t>氏と千葉氏の武士団としての相違点を明らかにしてくれるでしょう。</a:t>
            </a:r>
          </a:p>
        </p:txBody>
      </p:sp>
      <p:sp>
        <p:nvSpPr>
          <p:cNvPr id="11" name="object 11"/>
          <p:cNvSpPr txBox="1"/>
          <p:nvPr/>
        </p:nvSpPr>
        <p:spPr>
          <a:xfrm>
            <a:off x="624679" y="9443519"/>
            <a:ext cx="6121114" cy="869469"/>
          </a:xfrm>
          <a:prstGeom prst="rect">
            <a:avLst/>
          </a:prstGeom>
        </p:spPr>
        <p:txBody>
          <a:bodyPr vert="horz" wrap="square" lIns="0" tIns="12700" rIns="0" bIns="0" rtlCol="0">
            <a:spAutoFit/>
          </a:bodyPr>
          <a:lstStyle/>
          <a:p>
            <a:pPr marL="12700">
              <a:lnSpc>
                <a:spcPct val="100000"/>
              </a:lnSpc>
              <a:spcBef>
                <a:spcPts val="100"/>
              </a:spcBef>
              <a:tabLst>
                <a:tab pos="1749425" algn="l"/>
              </a:tabLst>
            </a:pPr>
            <a:r>
              <a:rPr lang="ja-JP" altLang="en-US" spc="-30" dirty="0">
                <a:solidFill>
                  <a:srgbClr val="231F20"/>
                </a:solidFill>
                <a:latin typeface="HGP明朝E" panose="02020900000000000000" pitchFamily="18" charset="-128"/>
                <a:ea typeface="HGP明朝E" panose="02020900000000000000" pitchFamily="18" charset="-128"/>
                <a:cs typeface="小塚ゴシック Pr6N R"/>
              </a:rPr>
              <a:t>申込み・問合せ　　　更科公民館</a:t>
            </a:r>
            <a:endParaRPr lang="en-US" altLang="ja-JP" spc="-30" dirty="0">
              <a:solidFill>
                <a:srgbClr val="231F20"/>
              </a:solidFill>
              <a:latin typeface="HGP明朝E" panose="02020900000000000000" pitchFamily="18" charset="-128"/>
              <a:ea typeface="HGP明朝E" panose="02020900000000000000" pitchFamily="18" charset="-128"/>
              <a:cs typeface="小塚ゴシック Pr6N R"/>
            </a:endParaRPr>
          </a:p>
          <a:p>
            <a:pPr marL="12700">
              <a:lnSpc>
                <a:spcPct val="100000"/>
              </a:lnSpc>
              <a:spcBef>
                <a:spcPts val="100"/>
              </a:spcBef>
              <a:tabLst>
                <a:tab pos="1749425" algn="l"/>
              </a:tabLst>
            </a:pPr>
            <a:r>
              <a:rPr lang="ja-JP" altLang="en-US" spc="-30" dirty="0">
                <a:solidFill>
                  <a:srgbClr val="231F20"/>
                </a:solidFill>
                <a:latin typeface="HGP明朝E" panose="02020900000000000000" pitchFamily="18" charset="-128"/>
                <a:ea typeface="HGP明朝E" panose="02020900000000000000" pitchFamily="18" charset="-128"/>
                <a:cs typeface="小塚ゴシック Pr6N R"/>
              </a:rPr>
              <a:t>　　　　　　　　　　　　　</a:t>
            </a:r>
            <a:r>
              <a:rPr lang="en-US" altLang="ja-JP" spc="-30" dirty="0">
                <a:solidFill>
                  <a:srgbClr val="231F20"/>
                </a:solidFill>
                <a:latin typeface="HGP明朝E" panose="02020900000000000000" pitchFamily="18" charset="-128"/>
                <a:ea typeface="HGP明朝E" panose="02020900000000000000" pitchFamily="18" charset="-128"/>
                <a:cs typeface="小塚ゴシック Pr6N R"/>
              </a:rPr>
              <a:t>TEL</a:t>
            </a:r>
            <a:r>
              <a:rPr lang="ja-JP" altLang="en-US" spc="-30" dirty="0">
                <a:solidFill>
                  <a:srgbClr val="231F20"/>
                </a:solidFill>
                <a:latin typeface="HGP明朝E" panose="02020900000000000000" pitchFamily="18" charset="-128"/>
                <a:ea typeface="HGP明朝E" panose="02020900000000000000" pitchFamily="18" charset="-128"/>
                <a:cs typeface="小塚ゴシック Pr6N R"/>
              </a:rPr>
              <a:t>　</a:t>
            </a:r>
            <a:r>
              <a:rPr lang="en-US" altLang="ja-JP" spc="-30" dirty="0">
                <a:solidFill>
                  <a:srgbClr val="231F20"/>
                </a:solidFill>
                <a:latin typeface="HGP明朝E" panose="02020900000000000000" pitchFamily="18" charset="-128"/>
                <a:ea typeface="HGP明朝E" panose="02020900000000000000" pitchFamily="18" charset="-128"/>
                <a:cs typeface="小塚ゴシック Pr6N R"/>
              </a:rPr>
              <a:t>043</a:t>
            </a:r>
            <a:r>
              <a:rPr lang="ja-JP" altLang="en-US" spc="-30" dirty="0">
                <a:solidFill>
                  <a:srgbClr val="231F20"/>
                </a:solidFill>
                <a:latin typeface="HGP明朝E" panose="02020900000000000000" pitchFamily="18" charset="-128"/>
                <a:ea typeface="HGP明朝E" panose="02020900000000000000" pitchFamily="18" charset="-128"/>
                <a:cs typeface="小塚ゴシック Pr6N R"/>
              </a:rPr>
              <a:t>－２３９－</a:t>
            </a:r>
            <a:r>
              <a:rPr lang="en-US" altLang="ja-JP" spc="-30" dirty="0">
                <a:solidFill>
                  <a:srgbClr val="231F20"/>
                </a:solidFill>
                <a:latin typeface="HGP明朝E" panose="02020900000000000000" pitchFamily="18" charset="-128"/>
                <a:ea typeface="HGP明朝E" panose="02020900000000000000" pitchFamily="18" charset="-128"/>
                <a:cs typeface="小塚ゴシック Pr6N R"/>
              </a:rPr>
              <a:t>0507</a:t>
            </a:r>
            <a:r>
              <a:rPr lang="ja-JP" altLang="en-US" spc="-30" dirty="0">
                <a:solidFill>
                  <a:srgbClr val="231F20"/>
                </a:solidFill>
                <a:latin typeface="HGP明朝E" panose="02020900000000000000" pitchFamily="18" charset="-128"/>
                <a:ea typeface="HGP明朝E" panose="02020900000000000000" pitchFamily="18" charset="-128"/>
                <a:cs typeface="小塚ゴシック Pr6N R"/>
              </a:rPr>
              <a:t>（</a:t>
            </a:r>
            <a:r>
              <a:rPr lang="en-US" altLang="ja-JP" spc="-30" dirty="0">
                <a:solidFill>
                  <a:srgbClr val="231F20"/>
                </a:solidFill>
                <a:latin typeface="HGP明朝E" panose="02020900000000000000" pitchFamily="18" charset="-128"/>
                <a:ea typeface="HGP明朝E" panose="02020900000000000000" pitchFamily="18" charset="-128"/>
                <a:cs typeface="小塚ゴシック Pr6N R"/>
              </a:rPr>
              <a:t>9</a:t>
            </a:r>
            <a:r>
              <a:rPr lang="ja-JP" altLang="en-US" spc="-30" dirty="0">
                <a:solidFill>
                  <a:srgbClr val="231F20"/>
                </a:solidFill>
                <a:latin typeface="HGP明朝E" panose="02020900000000000000" pitchFamily="18" charset="-128"/>
                <a:ea typeface="HGP明朝E" panose="02020900000000000000" pitchFamily="18" charset="-128"/>
                <a:cs typeface="小塚ゴシック Pr6N R"/>
              </a:rPr>
              <a:t>：</a:t>
            </a:r>
            <a:r>
              <a:rPr lang="en-US" altLang="ja-JP" spc="-30" dirty="0">
                <a:solidFill>
                  <a:srgbClr val="231F20"/>
                </a:solidFill>
                <a:latin typeface="HGP明朝E" panose="02020900000000000000" pitchFamily="18" charset="-128"/>
                <a:ea typeface="HGP明朝E" panose="02020900000000000000" pitchFamily="18" charset="-128"/>
                <a:cs typeface="小塚ゴシック Pr6N R"/>
              </a:rPr>
              <a:t>00</a:t>
            </a:r>
            <a:r>
              <a:rPr lang="ja-JP" altLang="en-US" spc="-30" dirty="0">
                <a:solidFill>
                  <a:srgbClr val="231F20"/>
                </a:solidFill>
                <a:latin typeface="HGP明朝E" panose="02020900000000000000" pitchFamily="18" charset="-128"/>
                <a:ea typeface="HGP明朝E" panose="02020900000000000000" pitchFamily="18" charset="-128"/>
                <a:cs typeface="小塚ゴシック Pr6N R"/>
              </a:rPr>
              <a:t>～</a:t>
            </a:r>
            <a:r>
              <a:rPr lang="en-US" altLang="ja-JP" spc="-30" dirty="0">
                <a:solidFill>
                  <a:srgbClr val="231F20"/>
                </a:solidFill>
                <a:latin typeface="HGP明朝E" panose="02020900000000000000" pitchFamily="18" charset="-128"/>
                <a:ea typeface="HGP明朝E" panose="02020900000000000000" pitchFamily="18" charset="-128"/>
                <a:cs typeface="小塚ゴシック Pr6N R"/>
              </a:rPr>
              <a:t>17</a:t>
            </a:r>
            <a:r>
              <a:rPr lang="ja-JP" altLang="en-US" spc="-30" dirty="0">
                <a:solidFill>
                  <a:srgbClr val="231F20"/>
                </a:solidFill>
                <a:latin typeface="HGP明朝E" panose="02020900000000000000" pitchFamily="18" charset="-128"/>
                <a:ea typeface="HGP明朝E" panose="02020900000000000000" pitchFamily="18" charset="-128"/>
                <a:cs typeface="小塚ゴシック Pr6N R"/>
              </a:rPr>
              <a:t>：</a:t>
            </a:r>
            <a:r>
              <a:rPr lang="en-US" altLang="ja-JP" spc="-30" dirty="0">
                <a:solidFill>
                  <a:srgbClr val="231F20"/>
                </a:solidFill>
                <a:latin typeface="HGP明朝E" panose="02020900000000000000" pitchFamily="18" charset="-128"/>
                <a:ea typeface="HGP明朝E" panose="02020900000000000000" pitchFamily="18" charset="-128"/>
                <a:cs typeface="小塚ゴシック Pr6N R"/>
              </a:rPr>
              <a:t>00</a:t>
            </a:r>
            <a:r>
              <a:rPr lang="ja-JP" altLang="en-US" spc="-30" dirty="0">
                <a:solidFill>
                  <a:srgbClr val="231F20"/>
                </a:solidFill>
                <a:latin typeface="HGP明朝E" panose="02020900000000000000" pitchFamily="18" charset="-128"/>
                <a:ea typeface="HGP明朝E" panose="02020900000000000000" pitchFamily="18" charset="-128"/>
                <a:cs typeface="小塚ゴシック Pr6N R"/>
              </a:rPr>
              <a:t>）</a:t>
            </a:r>
            <a:endParaRPr lang="en-US" altLang="ja-JP" spc="-30" dirty="0">
              <a:solidFill>
                <a:srgbClr val="231F20"/>
              </a:solidFill>
              <a:latin typeface="HGP明朝E" panose="02020900000000000000" pitchFamily="18" charset="-128"/>
              <a:ea typeface="HGP明朝E" panose="02020900000000000000" pitchFamily="18" charset="-128"/>
              <a:cs typeface="小塚ゴシック Pr6N R"/>
            </a:endParaRPr>
          </a:p>
          <a:p>
            <a:pPr marL="12700">
              <a:lnSpc>
                <a:spcPct val="100000"/>
              </a:lnSpc>
              <a:spcBef>
                <a:spcPts val="100"/>
              </a:spcBef>
              <a:tabLst>
                <a:tab pos="1749425" algn="l"/>
              </a:tabLst>
            </a:pPr>
            <a:r>
              <a:rPr lang="ja-JP" altLang="en-US" spc="-30" dirty="0">
                <a:solidFill>
                  <a:srgbClr val="231F20"/>
                </a:solidFill>
                <a:latin typeface="HGP明朝E" panose="02020900000000000000" pitchFamily="18" charset="-128"/>
                <a:ea typeface="HGP明朝E" panose="02020900000000000000" pitchFamily="18" charset="-128"/>
                <a:cs typeface="小塚ゴシック Pr6N R"/>
              </a:rPr>
              <a:t>　　　　　　　　　　　　　</a:t>
            </a:r>
            <a:r>
              <a:rPr lang="en-US" altLang="ja-JP" spc="-30" dirty="0">
                <a:solidFill>
                  <a:srgbClr val="231F20"/>
                </a:solidFill>
                <a:latin typeface="HGP明朝E" panose="02020900000000000000" pitchFamily="18" charset="-128"/>
                <a:ea typeface="HGP明朝E" panose="02020900000000000000" pitchFamily="18" charset="-128"/>
                <a:cs typeface="小塚ゴシック Pr6N R"/>
              </a:rPr>
              <a:t>e-mail</a:t>
            </a:r>
            <a:r>
              <a:rPr lang="ja-JP" altLang="en-US" spc="-30" dirty="0">
                <a:solidFill>
                  <a:srgbClr val="231F20"/>
                </a:solidFill>
                <a:latin typeface="小塚ゴシック Pr6N R"/>
                <a:ea typeface="HGP明朝E" panose="02020900000000000000" pitchFamily="18" charset="-128"/>
                <a:cs typeface="小塚ゴシック Pr6N R"/>
              </a:rPr>
              <a:t>　　</a:t>
            </a:r>
            <a:r>
              <a:rPr lang="en-US" altLang="ja-JP" spc="-30" dirty="0" err="1">
                <a:solidFill>
                  <a:srgbClr val="231F20"/>
                </a:solidFill>
                <a:latin typeface="小塚ゴシック Pr6N R"/>
                <a:ea typeface="HGP明朝E" panose="02020900000000000000" pitchFamily="18" charset="-128"/>
                <a:cs typeface="小塚ゴシック Pr6N R"/>
              </a:rPr>
              <a:t>oubo.sarashina@ccllf.jp</a:t>
            </a:r>
            <a:endParaRPr lang="en-US" altLang="ja-JP" spc="-30" dirty="0">
              <a:solidFill>
                <a:srgbClr val="231F20"/>
              </a:solidFill>
              <a:latin typeface="HGP明朝E" panose="02020900000000000000" pitchFamily="18" charset="-128"/>
              <a:ea typeface="HGP明朝E" panose="02020900000000000000" pitchFamily="18" charset="-128"/>
              <a:cs typeface="小塚ゴシック Pr6N R"/>
            </a:endParaRPr>
          </a:p>
        </p:txBody>
      </p:sp>
      <p:sp>
        <p:nvSpPr>
          <p:cNvPr id="17" name="object 17"/>
          <p:cNvSpPr txBox="1">
            <a:spLocks noGrp="1"/>
          </p:cNvSpPr>
          <p:nvPr>
            <p:ph type="title"/>
          </p:nvPr>
        </p:nvSpPr>
        <p:spPr>
          <a:xfrm>
            <a:off x="418441" y="6926091"/>
            <a:ext cx="7083116" cy="540533"/>
          </a:xfrm>
          <a:prstGeom prst="rect">
            <a:avLst/>
          </a:prstGeom>
        </p:spPr>
        <p:txBody>
          <a:bodyPr vert="horz" wrap="square" lIns="0" tIns="17145" rIns="0" bIns="0" rtlCol="0">
            <a:spAutoFit/>
          </a:bodyPr>
          <a:lstStyle/>
          <a:p>
            <a:pPr marL="12700">
              <a:lnSpc>
                <a:spcPct val="100000"/>
              </a:lnSpc>
              <a:spcBef>
                <a:spcPts val="135"/>
              </a:spcBef>
            </a:pPr>
            <a:r>
              <a:rPr lang="ja-JP" altLang="en-US" sz="2600" spc="-10" dirty="0">
                <a:latin typeface="HGP明朝B" panose="02020800000000000000" pitchFamily="18" charset="-128"/>
                <a:ea typeface="HGP明朝B" panose="02020800000000000000" pitchFamily="18" charset="-128"/>
              </a:rPr>
              <a:t>令和</a:t>
            </a:r>
            <a:r>
              <a:rPr lang="ja-JP" altLang="en-US" sz="3400" spc="-10" dirty="0">
                <a:latin typeface="HGP明朝B" panose="02020800000000000000" pitchFamily="18" charset="-128"/>
                <a:ea typeface="HGP明朝B" panose="02020800000000000000" pitchFamily="18" charset="-128"/>
              </a:rPr>
              <a:t>８</a:t>
            </a:r>
            <a:r>
              <a:rPr lang="ja-JP" altLang="en-US" sz="2600" spc="-10" dirty="0">
                <a:latin typeface="HGP明朝B" panose="02020800000000000000" pitchFamily="18" charset="-128"/>
                <a:ea typeface="HGP明朝B" panose="02020800000000000000" pitchFamily="18" charset="-128"/>
              </a:rPr>
              <a:t>年３月８日</a:t>
            </a:r>
            <a:r>
              <a:rPr lang="ja-JP" altLang="en-US" sz="2800" spc="-10" dirty="0">
                <a:latin typeface="HGP明朝B" panose="02020800000000000000" pitchFamily="18" charset="-128"/>
                <a:ea typeface="HGP明朝B" panose="02020800000000000000" pitchFamily="18" charset="-128"/>
              </a:rPr>
              <a:t>（日）</a:t>
            </a:r>
            <a:r>
              <a:rPr lang="ja-JP" altLang="en-US" sz="3200" spc="-10" dirty="0">
                <a:latin typeface="HGP明朝B" panose="02020800000000000000" pitchFamily="18" charset="-128"/>
                <a:ea typeface="HGP明朝B" panose="02020800000000000000" pitchFamily="18" charset="-128"/>
              </a:rPr>
              <a:t>　１３：３０～１５：３０</a:t>
            </a:r>
            <a:endParaRPr sz="3400" spc="-10" dirty="0">
              <a:latin typeface="HGP明朝B" panose="02020800000000000000" pitchFamily="18" charset="-128"/>
              <a:ea typeface="HGP明朝B" panose="02020800000000000000" pitchFamily="18" charset="-128"/>
            </a:endParaRPr>
          </a:p>
        </p:txBody>
      </p:sp>
      <p:sp>
        <p:nvSpPr>
          <p:cNvPr id="28" name="object 7"/>
          <p:cNvSpPr txBox="1"/>
          <p:nvPr/>
        </p:nvSpPr>
        <p:spPr>
          <a:xfrm>
            <a:off x="54019" y="5614588"/>
            <a:ext cx="3428999" cy="174407"/>
          </a:xfrm>
          <a:prstGeom prst="rect">
            <a:avLst/>
          </a:prstGeom>
        </p:spPr>
        <p:txBody>
          <a:bodyPr vert="horz" wrap="square" lIns="0" tIns="12700" rIns="0" bIns="0" rtlCol="0">
            <a:spAutoFit/>
          </a:bodyPr>
          <a:lstStyle/>
          <a:p>
            <a:pPr marL="12700">
              <a:lnSpc>
                <a:spcPct val="100000"/>
              </a:lnSpc>
              <a:spcBef>
                <a:spcPts val="100"/>
              </a:spcBef>
            </a:pPr>
            <a:r>
              <a:rPr lang="zh-TW" altLang="en-US" sz="1050" dirty="0">
                <a:latin typeface="小塚ゴシック Pr6N R"/>
                <a:cs typeface="小塚ゴシック Pr6N R"/>
              </a:rPr>
              <a:t>大多喜町長楽寺 阿弥陀如来立像 慶派作 鎌倉時代初期</a:t>
            </a:r>
            <a:endParaRPr sz="1050" dirty="0">
              <a:latin typeface="小塚ゴシック Pr6N R"/>
              <a:cs typeface="小塚ゴシック Pr6N R"/>
            </a:endParaRPr>
          </a:p>
        </p:txBody>
      </p:sp>
      <p:sp>
        <p:nvSpPr>
          <p:cNvPr id="31" name="object 5">
            <a:extLst>
              <a:ext uri="{FF2B5EF4-FFF2-40B4-BE49-F238E27FC236}">
                <a16:creationId xmlns:a16="http://schemas.microsoft.com/office/drawing/2014/main" id="{DF8C699E-9E98-9427-4D43-FEC589883046}"/>
              </a:ext>
            </a:extLst>
          </p:cNvPr>
          <p:cNvSpPr txBox="1">
            <a:spLocks/>
          </p:cNvSpPr>
          <p:nvPr/>
        </p:nvSpPr>
        <p:spPr>
          <a:xfrm>
            <a:off x="3355059" y="4796025"/>
            <a:ext cx="4331413" cy="828432"/>
          </a:xfrm>
          <a:prstGeom prst="rect">
            <a:avLst/>
          </a:prstGeom>
        </p:spPr>
        <p:txBody>
          <a:bodyPr vert="horz" wrap="square" lIns="0" tIns="12700" rIns="0" bIns="0" rtlCol="0">
            <a:spAutoFit/>
          </a:bodyPr>
          <a:lstStyle>
            <a:lvl1pPr marL="0">
              <a:defRPr sz="1500" b="0" i="0">
                <a:solidFill>
                  <a:srgbClr val="231F20"/>
                </a:solidFill>
                <a:latin typeface="HG明朝E"/>
                <a:ea typeface="+mn-ea"/>
                <a:cs typeface="HG明朝E"/>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a:lstStyle>
          <a:p>
            <a:pPr marL="123189">
              <a:spcBef>
                <a:spcPts val="5"/>
              </a:spcBef>
            </a:pPr>
            <a:endParaRPr lang="ja-JP" altLang="en-US" sz="1400" spc="-10" dirty="0"/>
          </a:p>
          <a:p>
            <a:pPr marL="123189">
              <a:spcBef>
                <a:spcPts val="5"/>
              </a:spcBef>
            </a:pPr>
            <a:r>
              <a:rPr lang="ja-JP" altLang="en-US" sz="1400" spc="-10" dirty="0">
                <a:latin typeface="HG明朝B" panose="02020809000000000000" pitchFamily="17" charset="-128"/>
                <a:ea typeface="HG明朝B" panose="02020809000000000000" pitchFamily="17" charset="-128"/>
              </a:rPr>
              <a:t>講師：</a:t>
            </a:r>
            <a:r>
              <a:rPr lang="ja-JP" altLang="en-US" sz="2400" spc="-10" dirty="0">
                <a:latin typeface="HG明朝B" panose="02020809000000000000" pitchFamily="17" charset="-128"/>
                <a:ea typeface="HG明朝B" panose="02020809000000000000" pitchFamily="17" charset="-128"/>
              </a:rPr>
              <a:t>濱名徳順</a:t>
            </a:r>
            <a:endParaRPr lang="en-US" altLang="ja-JP" sz="2400" spc="-10" dirty="0">
              <a:latin typeface="HG明朝B" panose="02020809000000000000" pitchFamily="17" charset="-128"/>
              <a:ea typeface="HG明朝B" panose="02020809000000000000" pitchFamily="17" charset="-128"/>
            </a:endParaRPr>
          </a:p>
          <a:p>
            <a:pPr marL="123189">
              <a:spcBef>
                <a:spcPts val="5"/>
              </a:spcBef>
            </a:pPr>
            <a:r>
              <a:rPr lang="ja-JP" altLang="en-US" sz="1400" dirty="0">
                <a:latin typeface="HG明朝B" panose="02020809000000000000" pitchFamily="17" charset="-128"/>
                <a:ea typeface="HG明朝B" panose="02020809000000000000" pitchFamily="17" charset="-128"/>
              </a:rPr>
              <a:t>（仏教芸術学会会員・千葉氏フォーラム副会長</a:t>
            </a:r>
            <a:r>
              <a:rPr lang="ja-JP" altLang="en-US" sz="1400" spc="-50" dirty="0">
                <a:latin typeface="HG明朝B" panose="02020809000000000000" pitchFamily="17" charset="-128"/>
                <a:ea typeface="HG明朝B" panose="02020809000000000000" pitchFamily="17" charset="-128"/>
              </a:rPr>
              <a:t>）</a:t>
            </a:r>
            <a:endParaRPr lang="ja-JP" altLang="en-US" sz="1400" dirty="0">
              <a:latin typeface="HG明朝B" panose="02020809000000000000" pitchFamily="17" charset="-128"/>
              <a:ea typeface="HG明朝B" panose="02020809000000000000" pitchFamily="17" charset="-128"/>
            </a:endParaRPr>
          </a:p>
        </p:txBody>
      </p:sp>
      <p:pic>
        <p:nvPicPr>
          <p:cNvPr id="7" name="図 6" descr="男, 人, 屋外, 帽子 が含まれている画像&#10;&#10;AI 生成コンテンツは誤りを含む可能性があります。">
            <a:extLst>
              <a:ext uri="{FF2B5EF4-FFF2-40B4-BE49-F238E27FC236}">
                <a16:creationId xmlns:a16="http://schemas.microsoft.com/office/drawing/2014/main" id="{7247E7E7-A4CB-EEA1-EA71-30244AD464F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8366" y="2052047"/>
            <a:ext cx="2373084" cy="3453894"/>
          </a:xfrm>
          <a:prstGeom prst="rect">
            <a:avLst/>
          </a:prstGeom>
        </p:spPr>
      </p:pic>
      <p:sp>
        <p:nvSpPr>
          <p:cNvPr id="12" name="テキスト ボックス 11">
            <a:extLst>
              <a:ext uri="{FF2B5EF4-FFF2-40B4-BE49-F238E27FC236}">
                <a16:creationId xmlns:a16="http://schemas.microsoft.com/office/drawing/2014/main" id="{8387667C-38D7-5C4A-B7C1-70C60567426D}"/>
              </a:ext>
            </a:extLst>
          </p:cNvPr>
          <p:cNvSpPr txBox="1"/>
          <p:nvPr/>
        </p:nvSpPr>
        <p:spPr>
          <a:xfrm>
            <a:off x="161024" y="111332"/>
            <a:ext cx="7599799" cy="1754326"/>
          </a:xfrm>
          <a:prstGeom prst="rect">
            <a:avLst/>
          </a:prstGeom>
          <a:noFill/>
        </p:spPr>
        <p:txBody>
          <a:bodyPr wrap="square" rtlCol="0">
            <a:spAutoFit/>
          </a:bodyPr>
          <a:lstStyle/>
          <a:p>
            <a:r>
              <a:rPr kumimoji="1" lang="ja-JP" altLang="en-US" sz="5400" b="1" dirty="0">
                <a:latin typeface="HGP明朝B" panose="02020800000000000000" pitchFamily="18" charset="-128"/>
                <a:ea typeface="HGP明朝B" panose="02020800000000000000" pitchFamily="18" charset="-128"/>
              </a:rPr>
              <a:t>仏像から見る</a:t>
            </a:r>
            <a:endParaRPr kumimoji="1" lang="en-US" altLang="ja-JP" sz="5400" b="1" dirty="0">
              <a:latin typeface="HGP明朝B" panose="02020800000000000000" pitchFamily="18" charset="-128"/>
              <a:ea typeface="HGP明朝B" panose="02020800000000000000" pitchFamily="18" charset="-128"/>
            </a:endParaRPr>
          </a:p>
          <a:p>
            <a:r>
              <a:rPr kumimoji="1" lang="ja-JP" altLang="en-US" sz="5400" b="1" dirty="0">
                <a:latin typeface="HGP明朝B" panose="02020800000000000000" pitchFamily="18" charset="-128"/>
                <a:ea typeface="HGP明朝B" panose="02020800000000000000" pitchFamily="18" charset="-128"/>
              </a:rPr>
              <a:t>　　　　　上総氏と千葉氏</a:t>
            </a:r>
          </a:p>
        </p:txBody>
      </p:sp>
      <p:sp>
        <p:nvSpPr>
          <p:cNvPr id="15" name="テキスト ボックス 14">
            <a:extLst>
              <a:ext uri="{FF2B5EF4-FFF2-40B4-BE49-F238E27FC236}">
                <a16:creationId xmlns:a16="http://schemas.microsoft.com/office/drawing/2014/main" id="{BD9BFD8E-A3E6-F453-3AF9-E3068AA2B68C}"/>
              </a:ext>
            </a:extLst>
          </p:cNvPr>
          <p:cNvSpPr txBox="1"/>
          <p:nvPr/>
        </p:nvSpPr>
        <p:spPr>
          <a:xfrm>
            <a:off x="418441" y="5990105"/>
            <a:ext cx="6452165" cy="907300"/>
          </a:xfrm>
          <a:prstGeom prst="rect">
            <a:avLst/>
          </a:prstGeom>
          <a:noFill/>
        </p:spPr>
        <p:txBody>
          <a:bodyPr wrap="square" rtlCol="0">
            <a:spAutoFit/>
          </a:bodyPr>
          <a:lstStyle/>
          <a:p>
            <a:pPr>
              <a:lnSpc>
                <a:spcPts val="3400"/>
              </a:lnSpc>
            </a:pPr>
            <a:r>
              <a:rPr kumimoji="1" lang="ja-JP" altLang="en-US" dirty="0">
                <a:latin typeface="HGP明朝E" panose="02020900000000000000" pitchFamily="18" charset="-128"/>
                <a:ea typeface="HGP明朝E" panose="02020900000000000000" pitchFamily="18" charset="-128"/>
              </a:rPr>
              <a:t>本講座は、生涯学習センターの講座映像をオンライン配信します。</a:t>
            </a:r>
            <a:endParaRPr kumimoji="1" lang="en-US" altLang="ja-JP" dirty="0">
              <a:latin typeface="HGP明朝E" panose="02020900000000000000" pitchFamily="18" charset="-128"/>
              <a:ea typeface="HGP明朝E" panose="02020900000000000000" pitchFamily="18" charset="-128"/>
            </a:endParaRPr>
          </a:p>
          <a:p>
            <a:pPr>
              <a:lnSpc>
                <a:spcPts val="3400"/>
              </a:lnSpc>
            </a:pPr>
            <a:r>
              <a:rPr kumimoji="1" lang="ja-JP" altLang="en-US" dirty="0">
                <a:latin typeface="HGP明朝E" panose="02020900000000000000" pitchFamily="18" charset="-128"/>
                <a:ea typeface="HGP明朝E" panose="02020900000000000000" pitchFamily="18" charset="-128"/>
              </a:rPr>
              <a:t>会場に講師はおりません。質疑応答はできません。</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4" name="図 13" descr="テキスト, 手紙&#10;&#10;AI 生成コンテンツは誤りを含む可能性があります。">
            <a:extLst>
              <a:ext uri="{FF2B5EF4-FFF2-40B4-BE49-F238E27FC236}">
                <a16:creationId xmlns:a16="http://schemas.microsoft.com/office/drawing/2014/main" id="{EE7E5BA6-9C12-1182-ADE5-4EDE3E1A884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5400000">
            <a:off x="-1866893" y="1303228"/>
            <a:ext cx="11124177" cy="7742527"/>
          </a:xfrm>
          <a:prstGeom prst="rect">
            <a:avLst/>
          </a:prstGeom>
        </p:spPr>
      </p:pic>
      <p:sp>
        <p:nvSpPr>
          <p:cNvPr id="2" name="object 2"/>
          <p:cNvSpPr txBox="1"/>
          <p:nvPr/>
        </p:nvSpPr>
        <p:spPr>
          <a:xfrm>
            <a:off x="2909378" y="265270"/>
            <a:ext cx="1651000" cy="269240"/>
          </a:xfrm>
          <a:prstGeom prst="rect">
            <a:avLst/>
          </a:prstGeom>
        </p:spPr>
        <p:txBody>
          <a:bodyPr vert="horz" wrap="square" lIns="0" tIns="12700" rIns="0" bIns="0" rtlCol="0">
            <a:spAutoFit/>
          </a:bodyPr>
          <a:lstStyle/>
          <a:p>
            <a:pPr marL="12700">
              <a:lnSpc>
                <a:spcPct val="100000"/>
              </a:lnSpc>
              <a:spcBef>
                <a:spcPts val="100"/>
              </a:spcBef>
            </a:pPr>
            <a:r>
              <a:rPr sz="1600" spc="-10" dirty="0">
                <a:solidFill>
                  <a:srgbClr val="231F20"/>
                </a:solidFill>
                <a:latin typeface="PMingLiU"/>
                <a:cs typeface="PMingLiU"/>
              </a:rPr>
              <a:t>講師プロフィール</a:t>
            </a:r>
            <a:endParaRPr sz="1600" dirty="0">
              <a:latin typeface="PMingLiU"/>
              <a:cs typeface="PMingLiU"/>
            </a:endParaRPr>
          </a:p>
        </p:txBody>
      </p:sp>
      <p:sp>
        <p:nvSpPr>
          <p:cNvPr id="3" name="object 3"/>
          <p:cNvSpPr txBox="1"/>
          <p:nvPr/>
        </p:nvSpPr>
        <p:spPr>
          <a:xfrm>
            <a:off x="273052" y="1001809"/>
            <a:ext cx="6672870" cy="4522905"/>
          </a:xfrm>
          <a:prstGeom prst="rect">
            <a:avLst/>
          </a:prstGeom>
        </p:spPr>
        <p:txBody>
          <a:bodyPr vert="horz" wrap="square" lIns="0" tIns="12700" rIns="0" bIns="0" rtlCol="0">
            <a:spAutoFit/>
          </a:bodyPr>
          <a:lstStyle/>
          <a:p>
            <a:pPr marL="88900">
              <a:lnSpc>
                <a:spcPct val="100000"/>
              </a:lnSpc>
              <a:spcBef>
                <a:spcPts val="100"/>
              </a:spcBef>
            </a:pPr>
            <a:r>
              <a:rPr sz="1400" dirty="0" err="1">
                <a:solidFill>
                  <a:srgbClr val="231F20"/>
                </a:solidFill>
                <a:latin typeface="ＭＳ Ｐ明朝" panose="02020600040205080304" pitchFamily="18" charset="-128"/>
                <a:ea typeface="ＭＳ Ｐ明朝" panose="02020600040205080304" pitchFamily="18" charset="-128"/>
                <a:cs typeface="PMingLiU"/>
              </a:rPr>
              <a:t>濱名徳順（はまなとくじゅん</a:t>
            </a:r>
            <a:r>
              <a:rPr sz="1400" dirty="0">
                <a:solidFill>
                  <a:srgbClr val="231F20"/>
                </a:solidFill>
                <a:latin typeface="ＭＳ Ｐ明朝" panose="02020600040205080304" pitchFamily="18" charset="-128"/>
                <a:ea typeface="ＭＳ Ｐ明朝" panose="02020600040205080304" pitchFamily="18" charset="-128"/>
                <a:cs typeface="PMingLiU"/>
              </a:rPr>
              <a:t>）</a:t>
            </a:r>
            <a:endParaRPr sz="1400" dirty="0">
              <a:latin typeface="ＭＳ Ｐ明朝" panose="02020600040205080304" pitchFamily="18" charset="-128"/>
              <a:ea typeface="ＭＳ Ｐ明朝" panose="02020600040205080304" pitchFamily="18" charset="-128"/>
              <a:cs typeface="PMingLiU"/>
            </a:endParaRPr>
          </a:p>
          <a:p>
            <a:pPr marL="88900" marR="1693545">
              <a:lnSpc>
                <a:spcPts val="4000"/>
              </a:lnSpc>
              <a:spcBef>
                <a:spcPts val="345"/>
              </a:spcBef>
              <a:tabLst>
                <a:tab pos="2879725" algn="l"/>
              </a:tabLst>
            </a:pPr>
            <a:r>
              <a:rPr sz="1200" dirty="0" err="1">
                <a:solidFill>
                  <a:srgbClr val="231F20"/>
                </a:solidFill>
                <a:latin typeface="ＭＳ Ｐ明朝" panose="02020600040205080304" pitchFamily="18" charset="-128"/>
                <a:ea typeface="ＭＳ Ｐ明朝" panose="02020600040205080304" pitchFamily="18" charset="-128"/>
                <a:cs typeface="PMingLiU"/>
              </a:rPr>
              <a:t>昭和</a:t>
            </a:r>
            <a:r>
              <a:rPr sz="1200" spc="-15" dirty="0">
                <a:solidFill>
                  <a:srgbClr val="231F20"/>
                </a:solidFill>
                <a:latin typeface="ＭＳ Ｐ明朝" panose="02020600040205080304" pitchFamily="18" charset="-128"/>
                <a:ea typeface="ＭＳ Ｐ明朝" panose="02020600040205080304" pitchFamily="18" charset="-128"/>
                <a:cs typeface="PMingLiU"/>
              </a:rPr>
              <a:t> </a:t>
            </a:r>
            <a:r>
              <a:rPr sz="1200" spc="165" dirty="0">
                <a:solidFill>
                  <a:srgbClr val="231F20"/>
                </a:solidFill>
                <a:latin typeface="ＭＳ Ｐ明朝" panose="02020600040205080304" pitchFamily="18" charset="-128"/>
                <a:ea typeface="ＭＳ Ｐ明朝" panose="02020600040205080304" pitchFamily="18" charset="-128"/>
                <a:cs typeface="PMingLiU"/>
              </a:rPr>
              <a:t>32</a:t>
            </a:r>
            <a:r>
              <a:rPr sz="1200" spc="-15" dirty="0">
                <a:solidFill>
                  <a:srgbClr val="231F20"/>
                </a:solidFill>
                <a:latin typeface="ＭＳ Ｐ明朝" panose="02020600040205080304" pitchFamily="18" charset="-128"/>
                <a:ea typeface="ＭＳ Ｐ明朝" panose="02020600040205080304" pitchFamily="18" charset="-128"/>
                <a:cs typeface="PMingLiU"/>
              </a:rPr>
              <a:t> </a:t>
            </a:r>
            <a:r>
              <a:rPr sz="1200" dirty="0">
                <a:solidFill>
                  <a:srgbClr val="231F20"/>
                </a:solidFill>
                <a:latin typeface="ＭＳ Ｐ明朝" panose="02020600040205080304" pitchFamily="18" charset="-128"/>
                <a:ea typeface="ＭＳ Ｐ明朝" panose="02020600040205080304" pitchFamily="18" charset="-128"/>
                <a:cs typeface="PMingLiU"/>
              </a:rPr>
              <a:t>年</a:t>
            </a:r>
            <a:r>
              <a:rPr sz="1200" spc="-10" dirty="0">
                <a:solidFill>
                  <a:srgbClr val="231F20"/>
                </a:solidFill>
                <a:latin typeface="ＭＳ Ｐ明朝" panose="02020600040205080304" pitchFamily="18" charset="-128"/>
                <a:ea typeface="ＭＳ Ｐ明朝" panose="02020600040205080304" pitchFamily="18" charset="-128"/>
                <a:cs typeface="PMingLiU"/>
              </a:rPr>
              <a:t> </a:t>
            </a:r>
            <a:r>
              <a:rPr sz="1200" spc="290" dirty="0">
                <a:solidFill>
                  <a:srgbClr val="231F20"/>
                </a:solidFill>
                <a:latin typeface="ＭＳ Ｐ明朝" panose="02020600040205080304" pitchFamily="18" charset="-128"/>
                <a:ea typeface="ＭＳ Ｐ明朝" panose="02020600040205080304" pitchFamily="18" charset="-128"/>
                <a:cs typeface="PMingLiU"/>
              </a:rPr>
              <a:t> </a:t>
            </a:r>
            <a:r>
              <a:rPr sz="1200" dirty="0">
                <a:solidFill>
                  <a:srgbClr val="231F20"/>
                </a:solidFill>
                <a:latin typeface="ＭＳ Ｐ明朝" panose="02020600040205080304" pitchFamily="18" charset="-128"/>
                <a:ea typeface="ＭＳ Ｐ明朝" panose="02020600040205080304" pitchFamily="18" charset="-128"/>
                <a:cs typeface="PMingLiU"/>
              </a:rPr>
              <a:t>千葉県山武郡芝山町生ま</a:t>
            </a:r>
            <a:r>
              <a:rPr sz="1200" spc="-50" dirty="0">
                <a:solidFill>
                  <a:srgbClr val="231F20"/>
                </a:solidFill>
                <a:latin typeface="ＭＳ Ｐ明朝" panose="02020600040205080304" pitchFamily="18" charset="-128"/>
                <a:ea typeface="ＭＳ Ｐ明朝" panose="02020600040205080304" pitchFamily="18" charset="-128"/>
                <a:cs typeface="PMingLiU"/>
              </a:rPr>
              <a:t>れ</a:t>
            </a:r>
            <a:endParaRPr sz="1200" dirty="0">
              <a:latin typeface="ＭＳ Ｐ明朝" panose="02020600040205080304" pitchFamily="18" charset="-128"/>
              <a:ea typeface="ＭＳ Ｐ明朝" panose="02020600040205080304" pitchFamily="18" charset="-128"/>
              <a:cs typeface="PMingLiU"/>
            </a:endParaRPr>
          </a:p>
          <a:p>
            <a:pPr marL="88900">
              <a:lnSpc>
                <a:spcPct val="100000"/>
              </a:lnSpc>
            </a:pPr>
            <a:r>
              <a:rPr sz="1200" spc="-5" dirty="0">
                <a:solidFill>
                  <a:srgbClr val="231F20"/>
                </a:solidFill>
                <a:latin typeface="ＭＳ Ｐ明朝" panose="02020600040205080304" pitchFamily="18" charset="-128"/>
                <a:ea typeface="ＭＳ Ｐ明朝" panose="02020600040205080304" pitchFamily="18" charset="-128"/>
                <a:cs typeface="PMingLiU"/>
              </a:rPr>
              <a:t>昭和 </a:t>
            </a:r>
            <a:r>
              <a:rPr sz="1200" spc="165" dirty="0">
                <a:solidFill>
                  <a:srgbClr val="231F20"/>
                </a:solidFill>
                <a:latin typeface="ＭＳ Ｐ明朝" panose="02020600040205080304" pitchFamily="18" charset="-128"/>
                <a:ea typeface="ＭＳ Ｐ明朝" panose="02020600040205080304" pitchFamily="18" charset="-128"/>
                <a:cs typeface="PMingLiU"/>
              </a:rPr>
              <a:t>56</a:t>
            </a:r>
            <a:r>
              <a:rPr sz="1200" spc="-5" dirty="0">
                <a:solidFill>
                  <a:srgbClr val="231F20"/>
                </a:solidFill>
                <a:latin typeface="ＭＳ Ｐ明朝" panose="02020600040205080304" pitchFamily="18" charset="-128"/>
                <a:ea typeface="ＭＳ Ｐ明朝" panose="02020600040205080304" pitchFamily="18" charset="-128"/>
                <a:cs typeface="PMingLiU"/>
              </a:rPr>
              <a:t> 年</a:t>
            </a:r>
            <a:r>
              <a:rPr lang="ja-JP" altLang="en-US" sz="1200" spc="-5" dirty="0">
                <a:solidFill>
                  <a:srgbClr val="231F20"/>
                </a:solidFill>
                <a:latin typeface="ＭＳ Ｐ明朝" panose="02020600040205080304" pitchFamily="18" charset="-128"/>
                <a:ea typeface="ＭＳ Ｐ明朝" panose="02020600040205080304" pitchFamily="18" charset="-128"/>
                <a:cs typeface="PMingLiU"/>
              </a:rPr>
              <a:t>　</a:t>
            </a:r>
            <a:r>
              <a:rPr sz="1200" spc="-5" dirty="0" err="1">
                <a:solidFill>
                  <a:srgbClr val="231F20"/>
                </a:solidFill>
                <a:latin typeface="ＭＳ Ｐ明朝" panose="02020600040205080304" pitchFamily="18" charset="-128"/>
                <a:ea typeface="ＭＳ Ｐ明朝" panose="02020600040205080304" pitchFamily="18" charset="-128"/>
                <a:cs typeface="PMingLiU"/>
              </a:rPr>
              <a:t>学習院大学文学部フランス文学科卒業</a:t>
            </a:r>
            <a:endParaRPr sz="1200" dirty="0">
              <a:latin typeface="ＭＳ Ｐ明朝" panose="02020600040205080304" pitchFamily="18" charset="-128"/>
              <a:ea typeface="ＭＳ Ｐ明朝" panose="02020600040205080304" pitchFamily="18" charset="-128"/>
              <a:cs typeface="PMingLiU"/>
            </a:endParaRPr>
          </a:p>
          <a:p>
            <a:pPr marL="88900">
              <a:lnSpc>
                <a:spcPct val="100000"/>
              </a:lnSpc>
              <a:spcBef>
                <a:spcPts val="560"/>
              </a:spcBef>
            </a:pPr>
            <a:r>
              <a:rPr sz="1200" spc="-5" dirty="0">
                <a:solidFill>
                  <a:srgbClr val="231F20"/>
                </a:solidFill>
                <a:latin typeface="ＭＳ Ｐ明朝" panose="02020600040205080304" pitchFamily="18" charset="-128"/>
                <a:ea typeface="ＭＳ Ｐ明朝" panose="02020600040205080304" pitchFamily="18" charset="-128"/>
                <a:cs typeface="PMingLiU"/>
              </a:rPr>
              <a:t>昭和 </a:t>
            </a:r>
            <a:r>
              <a:rPr sz="1200" spc="165" dirty="0">
                <a:solidFill>
                  <a:srgbClr val="231F20"/>
                </a:solidFill>
                <a:latin typeface="ＭＳ Ｐ明朝" panose="02020600040205080304" pitchFamily="18" charset="-128"/>
                <a:ea typeface="ＭＳ Ｐ明朝" panose="02020600040205080304" pitchFamily="18" charset="-128"/>
                <a:cs typeface="PMingLiU"/>
              </a:rPr>
              <a:t>59</a:t>
            </a:r>
            <a:r>
              <a:rPr sz="1200" spc="-5" dirty="0">
                <a:solidFill>
                  <a:srgbClr val="231F20"/>
                </a:solidFill>
                <a:latin typeface="ＭＳ Ｐ明朝" panose="02020600040205080304" pitchFamily="18" charset="-128"/>
                <a:ea typeface="ＭＳ Ｐ明朝" panose="02020600040205080304" pitchFamily="18" charset="-128"/>
                <a:cs typeface="PMingLiU"/>
              </a:rPr>
              <a:t> 年</a:t>
            </a:r>
            <a:r>
              <a:rPr lang="ja-JP" altLang="en-US" sz="1200" spc="-5" dirty="0">
                <a:solidFill>
                  <a:srgbClr val="231F20"/>
                </a:solidFill>
                <a:latin typeface="ＭＳ Ｐ明朝" panose="02020600040205080304" pitchFamily="18" charset="-128"/>
                <a:ea typeface="ＭＳ Ｐ明朝" panose="02020600040205080304" pitchFamily="18" charset="-128"/>
                <a:cs typeface="PMingLiU"/>
              </a:rPr>
              <a:t>　</a:t>
            </a:r>
            <a:r>
              <a:rPr sz="1200" spc="-5" dirty="0">
                <a:solidFill>
                  <a:srgbClr val="231F20"/>
                </a:solidFill>
                <a:latin typeface="ＭＳ Ｐ明朝" panose="02020600040205080304" pitchFamily="18" charset="-128"/>
                <a:ea typeface="ＭＳ Ｐ明朝" panose="02020600040205080304" pitchFamily="18" charset="-128"/>
                <a:cs typeface="PMingLiU"/>
              </a:rPr>
              <a:t> 武蔵大学大学院フランス語フランス文化学科修了 文学修士</a:t>
            </a:r>
            <a:endParaRPr sz="1200" dirty="0">
              <a:latin typeface="ＭＳ Ｐ明朝" panose="02020600040205080304" pitchFamily="18" charset="-128"/>
              <a:ea typeface="ＭＳ Ｐ明朝" panose="02020600040205080304" pitchFamily="18" charset="-128"/>
              <a:cs typeface="PMingLiU"/>
            </a:endParaRPr>
          </a:p>
          <a:p>
            <a:pPr>
              <a:lnSpc>
                <a:spcPct val="100000"/>
              </a:lnSpc>
              <a:spcBef>
                <a:spcPts val="440"/>
              </a:spcBef>
            </a:pPr>
            <a:endParaRPr sz="1200" dirty="0">
              <a:latin typeface="ＭＳ Ｐ明朝" panose="02020600040205080304" pitchFamily="18" charset="-128"/>
              <a:ea typeface="ＭＳ Ｐ明朝" panose="02020600040205080304" pitchFamily="18" charset="-128"/>
              <a:cs typeface="PMingLiU"/>
            </a:endParaRPr>
          </a:p>
          <a:p>
            <a:pPr marL="88900" marR="889635">
              <a:lnSpc>
                <a:spcPct val="138900"/>
              </a:lnSpc>
            </a:pPr>
            <a:r>
              <a:rPr sz="1200" spc="-25" dirty="0">
                <a:solidFill>
                  <a:srgbClr val="231F20"/>
                </a:solidFill>
                <a:latin typeface="ＭＳ Ｐ明朝" panose="02020600040205080304" pitchFamily="18" charset="-128"/>
                <a:ea typeface="ＭＳ Ｐ明朝" panose="02020600040205080304" pitchFamily="18" charset="-128"/>
                <a:cs typeface="PMingLiU"/>
              </a:rPr>
              <a:t>フランス・グランパレ国立ギャラリーでの「パリはにわ展」</a:t>
            </a:r>
            <a:r>
              <a:rPr sz="1200" spc="135" dirty="0">
                <a:solidFill>
                  <a:srgbClr val="231F20"/>
                </a:solidFill>
                <a:latin typeface="ＭＳ Ｐ明朝" panose="02020600040205080304" pitchFamily="18" charset="-128"/>
                <a:ea typeface="ＭＳ Ｐ明朝" panose="02020600040205080304" pitchFamily="18" charset="-128"/>
                <a:cs typeface="PMingLiU"/>
              </a:rPr>
              <a:t>（1987</a:t>
            </a:r>
            <a:r>
              <a:rPr sz="1200" spc="-40" dirty="0">
                <a:solidFill>
                  <a:srgbClr val="231F20"/>
                </a:solidFill>
                <a:latin typeface="ＭＳ Ｐ明朝" panose="02020600040205080304" pitchFamily="18" charset="-128"/>
                <a:ea typeface="ＭＳ Ｐ明朝" panose="02020600040205080304" pitchFamily="18" charset="-128"/>
                <a:cs typeface="PMingLiU"/>
              </a:rPr>
              <a:t> 年</a:t>
            </a:r>
            <a:r>
              <a:rPr sz="1200" spc="-600" dirty="0">
                <a:solidFill>
                  <a:srgbClr val="231F20"/>
                </a:solidFill>
                <a:latin typeface="ＭＳ Ｐ明朝" panose="02020600040205080304" pitchFamily="18" charset="-128"/>
                <a:ea typeface="ＭＳ Ｐ明朝" panose="02020600040205080304" pitchFamily="18" charset="-128"/>
                <a:cs typeface="PMingLiU"/>
              </a:rPr>
              <a:t>）</a:t>
            </a:r>
            <a:r>
              <a:rPr lang="ja-JP" altLang="en-US" sz="1200" spc="-50" dirty="0">
                <a:solidFill>
                  <a:srgbClr val="231F20"/>
                </a:solidFill>
                <a:latin typeface="ＭＳ Ｐ明朝" panose="02020600040205080304" pitchFamily="18" charset="-128"/>
                <a:ea typeface="ＭＳ Ｐ明朝" panose="02020600040205080304" pitchFamily="18" charset="-128"/>
                <a:cs typeface="PMingLiU"/>
              </a:rPr>
              <a:t>　、</a:t>
            </a:r>
            <a:r>
              <a:rPr sz="1200" spc="-40" dirty="0" err="1">
                <a:solidFill>
                  <a:srgbClr val="231F20"/>
                </a:solidFill>
                <a:latin typeface="ＭＳ Ｐ明朝" panose="02020600040205080304" pitchFamily="18" charset="-128"/>
                <a:ea typeface="ＭＳ Ｐ明朝" panose="02020600040205080304" pitchFamily="18" charset="-128"/>
                <a:cs typeface="PMingLiU"/>
              </a:rPr>
              <a:t>千葉市美術館</a:t>
            </a:r>
            <a:r>
              <a:rPr lang="ja-JP" altLang="en-US" sz="1200" spc="-40" dirty="0">
                <a:solidFill>
                  <a:srgbClr val="231F20"/>
                </a:solidFill>
                <a:latin typeface="ＭＳ Ｐ明朝" panose="02020600040205080304" pitchFamily="18" charset="-128"/>
                <a:ea typeface="ＭＳ Ｐ明朝" panose="02020600040205080304" pitchFamily="18" charset="-128"/>
                <a:cs typeface="PMingLiU"/>
              </a:rPr>
              <a:t>の</a:t>
            </a:r>
            <a:r>
              <a:rPr sz="1200" spc="-40" dirty="0" err="1">
                <a:solidFill>
                  <a:srgbClr val="231F20"/>
                </a:solidFill>
                <a:latin typeface="ＭＳ Ｐ明朝" panose="02020600040205080304" pitchFamily="18" charset="-128"/>
                <a:ea typeface="ＭＳ Ｐ明朝" panose="02020600040205080304" pitchFamily="18" charset="-128"/>
                <a:cs typeface="PMingLiU"/>
              </a:rPr>
              <a:t>企画展「仏像半島</a:t>
            </a:r>
            <a:r>
              <a:rPr sz="1200" spc="-40" dirty="0">
                <a:solidFill>
                  <a:srgbClr val="231F20"/>
                </a:solidFill>
                <a:latin typeface="ＭＳ Ｐ明朝" panose="02020600040205080304" pitchFamily="18" charset="-128"/>
                <a:ea typeface="ＭＳ Ｐ明朝" panose="02020600040205080304" pitchFamily="18" charset="-128"/>
                <a:cs typeface="PMingLiU"/>
              </a:rPr>
              <a:t>」</a:t>
            </a:r>
            <a:r>
              <a:rPr sz="1200" dirty="0">
                <a:solidFill>
                  <a:srgbClr val="231F20"/>
                </a:solidFill>
                <a:latin typeface="ＭＳ Ｐ明朝" panose="02020600040205080304" pitchFamily="18" charset="-128"/>
                <a:ea typeface="ＭＳ Ｐ明朝" panose="02020600040205080304" pitchFamily="18" charset="-128"/>
                <a:cs typeface="PMingLiU"/>
              </a:rPr>
              <a:t>（</a:t>
            </a:r>
            <a:r>
              <a:rPr sz="1200" spc="-5" dirty="0">
                <a:solidFill>
                  <a:srgbClr val="231F20"/>
                </a:solidFill>
                <a:latin typeface="ＭＳ Ｐ明朝" panose="02020600040205080304" pitchFamily="18" charset="-128"/>
                <a:ea typeface="ＭＳ Ｐ明朝" panose="02020600040205080304" pitchFamily="18" charset="-128"/>
                <a:cs typeface="PMingLiU"/>
              </a:rPr>
              <a:t>平成 </a:t>
            </a:r>
            <a:r>
              <a:rPr sz="1200" spc="165" dirty="0">
                <a:solidFill>
                  <a:srgbClr val="231F20"/>
                </a:solidFill>
                <a:latin typeface="ＭＳ Ｐ明朝" panose="02020600040205080304" pitchFamily="18" charset="-128"/>
                <a:ea typeface="ＭＳ Ｐ明朝" panose="02020600040205080304" pitchFamily="18" charset="-128"/>
                <a:cs typeface="PMingLiU"/>
              </a:rPr>
              <a:t>25</a:t>
            </a:r>
            <a:r>
              <a:rPr sz="1200" spc="-5" dirty="0">
                <a:solidFill>
                  <a:srgbClr val="231F20"/>
                </a:solidFill>
                <a:latin typeface="ＭＳ Ｐ明朝" panose="02020600040205080304" pitchFamily="18" charset="-128"/>
                <a:ea typeface="ＭＳ Ｐ明朝" panose="02020600040205080304" pitchFamily="18" charset="-128"/>
                <a:cs typeface="PMingLiU"/>
              </a:rPr>
              <a:t> </a:t>
            </a:r>
            <a:r>
              <a:rPr sz="1200" spc="-5" dirty="0" err="1">
                <a:solidFill>
                  <a:srgbClr val="231F20"/>
                </a:solidFill>
                <a:latin typeface="ＭＳ Ｐ明朝" panose="02020600040205080304" pitchFamily="18" charset="-128"/>
                <a:ea typeface="ＭＳ Ｐ明朝" panose="02020600040205080304" pitchFamily="18" charset="-128"/>
                <a:cs typeface="PMingLiU"/>
              </a:rPr>
              <a:t>年</a:t>
            </a:r>
            <a:r>
              <a:rPr sz="1200" dirty="0" err="1">
                <a:solidFill>
                  <a:srgbClr val="231F20"/>
                </a:solidFill>
                <a:latin typeface="ＭＳ Ｐ明朝" panose="02020600040205080304" pitchFamily="18" charset="-128"/>
                <a:ea typeface="ＭＳ Ｐ明朝" panose="02020600040205080304" pitchFamily="18" charset="-128"/>
                <a:cs typeface="PMingLiU"/>
              </a:rPr>
              <a:t>）</a:t>
            </a:r>
            <a:r>
              <a:rPr sz="1200" spc="-10" dirty="0" err="1">
                <a:solidFill>
                  <a:srgbClr val="231F20"/>
                </a:solidFill>
                <a:latin typeface="ＭＳ Ｐ明朝" panose="02020600040205080304" pitchFamily="18" charset="-128"/>
                <a:ea typeface="ＭＳ Ｐ明朝" panose="02020600040205080304" pitchFamily="18" charset="-128"/>
                <a:cs typeface="PMingLiU"/>
              </a:rPr>
              <a:t>実行委員長、</a:t>
            </a:r>
            <a:r>
              <a:rPr sz="1200" spc="-30" dirty="0" err="1">
                <a:solidFill>
                  <a:srgbClr val="231F20"/>
                </a:solidFill>
                <a:latin typeface="ＭＳ Ｐ明朝" panose="02020600040205080304" pitchFamily="18" charset="-128"/>
                <a:ea typeface="ＭＳ Ｐ明朝" panose="02020600040205080304" pitchFamily="18" charset="-128"/>
                <a:cs typeface="PMingLiU"/>
              </a:rPr>
              <a:t>いすみ市郷土資料館の企画展「清水寺の仏像</a:t>
            </a:r>
            <a:r>
              <a:rPr sz="1200" spc="-30" dirty="0">
                <a:solidFill>
                  <a:srgbClr val="231F20"/>
                </a:solidFill>
                <a:latin typeface="ＭＳ Ｐ明朝" panose="02020600040205080304" pitchFamily="18" charset="-128"/>
                <a:ea typeface="ＭＳ Ｐ明朝" panose="02020600040205080304" pitchFamily="18" charset="-128"/>
                <a:cs typeface="PMingLiU"/>
              </a:rPr>
              <a:t>」</a:t>
            </a:r>
            <a:r>
              <a:rPr sz="1200" dirty="0">
                <a:solidFill>
                  <a:srgbClr val="231F20"/>
                </a:solidFill>
                <a:latin typeface="ＭＳ Ｐ明朝" panose="02020600040205080304" pitchFamily="18" charset="-128"/>
                <a:ea typeface="ＭＳ Ｐ明朝" panose="02020600040205080304" pitchFamily="18" charset="-128"/>
                <a:cs typeface="PMingLiU"/>
              </a:rPr>
              <a:t>（</a:t>
            </a:r>
            <a:r>
              <a:rPr sz="1200" spc="-5" dirty="0">
                <a:solidFill>
                  <a:srgbClr val="231F20"/>
                </a:solidFill>
                <a:latin typeface="ＭＳ Ｐ明朝" panose="02020600040205080304" pitchFamily="18" charset="-128"/>
                <a:ea typeface="ＭＳ Ｐ明朝" panose="02020600040205080304" pitchFamily="18" charset="-128"/>
                <a:cs typeface="PMingLiU"/>
              </a:rPr>
              <a:t>平成 </a:t>
            </a:r>
            <a:r>
              <a:rPr sz="1200" spc="165" dirty="0">
                <a:solidFill>
                  <a:srgbClr val="231F20"/>
                </a:solidFill>
                <a:latin typeface="ＭＳ Ｐ明朝" panose="02020600040205080304" pitchFamily="18" charset="-128"/>
                <a:ea typeface="ＭＳ Ｐ明朝" panose="02020600040205080304" pitchFamily="18" charset="-128"/>
                <a:cs typeface="PMingLiU"/>
              </a:rPr>
              <a:t>31</a:t>
            </a:r>
            <a:r>
              <a:rPr sz="1200" spc="-5" dirty="0">
                <a:solidFill>
                  <a:srgbClr val="231F20"/>
                </a:solidFill>
                <a:latin typeface="ＭＳ Ｐ明朝" panose="02020600040205080304" pitchFamily="18" charset="-128"/>
                <a:ea typeface="ＭＳ Ｐ明朝" panose="02020600040205080304" pitchFamily="18" charset="-128"/>
                <a:cs typeface="PMingLiU"/>
              </a:rPr>
              <a:t> 年</a:t>
            </a:r>
            <a:r>
              <a:rPr sz="1200" spc="-50" dirty="0">
                <a:solidFill>
                  <a:srgbClr val="231F20"/>
                </a:solidFill>
                <a:latin typeface="ＭＳ Ｐ明朝" panose="02020600040205080304" pitchFamily="18" charset="-128"/>
                <a:ea typeface="ＭＳ Ｐ明朝" panose="02020600040205080304" pitchFamily="18" charset="-128"/>
                <a:cs typeface="PMingLiU"/>
              </a:rPr>
              <a:t>）</a:t>
            </a:r>
            <a:r>
              <a:rPr sz="1200" spc="-75" dirty="0">
                <a:solidFill>
                  <a:srgbClr val="231F20"/>
                </a:solidFill>
                <a:latin typeface="ＭＳ Ｐ明朝" panose="02020600040205080304" pitchFamily="18" charset="-128"/>
                <a:ea typeface="ＭＳ Ｐ明朝" panose="02020600040205080304" pitchFamily="18" charset="-128"/>
                <a:cs typeface="PMingLiU"/>
              </a:rPr>
              <a:t>「法興寺の仏像」</a:t>
            </a:r>
            <a:r>
              <a:rPr sz="1200" dirty="0">
                <a:solidFill>
                  <a:srgbClr val="231F20"/>
                </a:solidFill>
                <a:latin typeface="ＭＳ Ｐ明朝" panose="02020600040205080304" pitchFamily="18" charset="-128"/>
                <a:ea typeface="ＭＳ Ｐ明朝" panose="02020600040205080304" pitchFamily="18" charset="-128"/>
                <a:cs typeface="PMingLiU"/>
              </a:rPr>
              <a:t>（</a:t>
            </a:r>
            <a:r>
              <a:rPr sz="1200" spc="-5" dirty="0">
                <a:solidFill>
                  <a:srgbClr val="231F20"/>
                </a:solidFill>
                <a:latin typeface="ＭＳ Ｐ明朝" panose="02020600040205080304" pitchFamily="18" charset="-128"/>
                <a:ea typeface="ＭＳ Ｐ明朝" panose="02020600040205080304" pitchFamily="18" charset="-128"/>
                <a:cs typeface="PMingLiU"/>
              </a:rPr>
              <a:t>令和 </a:t>
            </a:r>
            <a:r>
              <a:rPr sz="1200" spc="165" dirty="0">
                <a:solidFill>
                  <a:srgbClr val="231F20"/>
                </a:solidFill>
                <a:latin typeface="ＭＳ Ｐ明朝" panose="02020600040205080304" pitchFamily="18" charset="-128"/>
                <a:ea typeface="ＭＳ Ｐ明朝" panose="02020600040205080304" pitchFamily="18" charset="-128"/>
                <a:cs typeface="PMingLiU"/>
              </a:rPr>
              <a:t>3</a:t>
            </a:r>
            <a:r>
              <a:rPr sz="1200" spc="-10" dirty="0">
                <a:solidFill>
                  <a:srgbClr val="231F20"/>
                </a:solidFill>
                <a:latin typeface="ＭＳ Ｐ明朝" panose="02020600040205080304" pitchFamily="18" charset="-128"/>
                <a:ea typeface="ＭＳ Ｐ明朝" panose="02020600040205080304" pitchFamily="18" charset="-128"/>
                <a:cs typeface="PMingLiU"/>
              </a:rPr>
              <a:t> 年</a:t>
            </a:r>
            <a:r>
              <a:rPr sz="1200" spc="-600" dirty="0">
                <a:solidFill>
                  <a:srgbClr val="231F20"/>
                </a:solidFill>
                <a:latin typeface="ＭＳ Ｐ明朝" panose="02020600040205080304" pitchFamily="18" charset="-128"/>
                <a:ea typeface="ＭＳ Ｐ明朝" panose="02020600040205080304" pitchFamily="18" charset="-128"/>
                <a:cs typeface="PMingLiU"/>
              </a:rPr>
              <a:t>）</a:t>
            </a:r>
            <a:r>
              <a:rPr lang="ja-JP" altLang="en-US" sz="1200" spc="-600" dirty="0">
                <a:solidFill>
                  <a:srgbClr val="231F20"/>
                </a:solidFill>
                <a:latin typeface="ＭＳ Ｐ明朝" panose="02020600040205080304" pitchFamily="18" charset="-128"/>
                <a:ea typeface="ＭＳ Ｐ明朝" panose="02020600040205080304" pitchFamily="18" charset="-128"/>
                <a:cs typeface="PMingLiU"/>
              </a:rPr>
              <a:t>　　　　　</a:t>
            </a:r>
            <a:r>
              <a:rPr lang="ja-JP" altLang="en-US" sz="1200" spc="-70" dirty="0">
                <a:solidFill>
                  <a:srgbClr val="231F20"/>
                </a:solidFill>
                <a:latin typeface="ＭＳ Ｐ明朝" panose="02020600040205080304" pitchFamily="18" charset="-128"/>
                <a:ea typeface="ＭＳ Ｐ明朝" panose="02020600040205080304" pitchFamily="18" charset="-128"/>
                <a:cs typeface="PMingLiU"/>
              </a:rPr>
              <a:t>「</a:t>
            </a:r>
            <a:r>
              <a:rPr sz="1200" spc="-70" dirty="0" err="1">
                <a:solidFill>
                  <a:srgbClr val="231F20"/>
                </a:solidFill>
                <a:latin typeface="ＭＳ Ｐ明朝" panose="02020600040205080304" pitchFamily="18" charset="-128"/>
                <a:ea typeface="ＭＳ Ｐ明朝" panose="02020600040205080304" pitchFamily="18" charset="-128"/>
                <a:cs typeface="PMingLiU"/>
              </a:rPr>
              <a:t>行元寺のすべて</a:t>
            </a:r>
            <a:r>
              <a:rPr sz="1200" spc="-70" dirty="0">
                <a:solidFill>
                  <a:srgbClr val="231F20"/>
                </a:solidFill>
                <a:latin typeface="ＭＳ Ｐ明朝" panose="02020600040205080304" pitchFamily="18" charset="-128"/>
                <a:ea typeface="ＭＳ Ｐ明朝" panose="02020600040205080304" pitchFamily="18" charset="-128"/>
                <a:cs typeface="PMingLiU"/>
              </a:rPr>
              <a:t>」</a:t>
            </a:r>
            <a:r>
              <a:rPr sz="1200" dirty="0">
                <a:solidFill>
                  <a:srgbClr val="231F20"/>
                </a:solidFill>
                <a:latin typeface="ＭＳ Ｐ明朝" panose="02020600040205080304" pitchFamily="18" charset="-128"/>
                <a:ea typeface="ＭＳ Ｐ明朝" panose="02020600040205080304" pitchFamily="18" charset="-128"/>
                <a:cs typeface="PMingLiU"/>
              </a:rPr>
              <a:t>（</a:t>
            </a:r>
            <a:r>
              <a:rPr sz="1200" spc="-5" dirty="0">
                <a:solidFill>
                  <a:srgbClr val="231F20"/>
                </a:solidFill>
                <a:latin typeface="ＭＳ Ｐ明朝" panose="02020600040205080304" pitchFamily="18" charset="-128"/>
                <a:ea typeface="ＭＳ Ｐ明朝" panose="02020600040205080304" pitchFamily="18" charset="-128"/>
                <a:cs typeface="PMingLiU"/>
              </a:rPr>
              <a:t>令和 </a:t>
            </a:r>
            <a:r>
              <a:rPr sz="1200" spc="165" dirty="0">
                <a:solidFill>
                  <a:srgbClr val="231F20"/>
                </a:solidFill>
                <a:latin typeface="ＭＳ Ｐ明朝" panose="02020600040205080304" pitchFamily="18" charset="-128"/>
                <a:ea typeface="ＭＳ Ｐ明朝" panose="02020600040205080304" pitchFamily="18" charset="-128"/>
                <a:cs typeface="PMingLiU"/>
              </a:rPr>
              <a:t>5</a:t>
            </a:r>
            <a:r>
              <a:rPr sz="1200" spc="-10" dirty="0">
                <a:solidFill>
                  <a:srgbClr val="231F20"/>
                </a:solidFill>
                <a:latin typeface="ＭＳ Ｐ明朝" panose="02020600040205080304" pitchFamily="18" charset="-128"/>
                <a:ea typeface="ＭＳ Ｐ明朝" panose="02020600040205080304" pitchFamily="18" charset="-128"/>
                <a:cs typeface="PMingLiU"/>
              </a:rPr>
              <a:t> 年</a:t>
            </a:r>
            <a:r>
              <a:rPr sz="1200" spc="-50" dirty="0">
                <a:solidFill>
                  <a:srgbClr val="231F20"/>
                </a:solidFill>
                <a:latin typeface="ＭＳ Ｐ明朝" panose="02020600040205080304" pitchFamily="18" charset="-128"/>
                <a:ea typeface="ＭＳ Ｐ明朝" panose="02020600040205080304" pitchFamily="18" charset="-128"/>
                <a:cs typeface="PMingLiU"/>
              </a:rPr>
              <a:t>）</a:t>
            </a:r>
            <a:r>
              <a:rPr lang="ja-JP" altLang="en-US" sz="1200" spc="-50" dirty="0">
                <a:solidFill>
                  <a:srgbClr val="231F20"/>
                </a:solidFill>
                <a:latin typeface="ＭＳ Ｐ明朝" panose="02020600040205080304" pitchFamily="18" charset="-128"/>
                <a:ea typeface="ＭＳ Ｐ明朝" panose="02020600040205080304" pitchFamily="18" charset="-128"/>
                <a:cs typeface="PMingLiU"/>
              </a:rPr>
              <a:t>「上総氏と南総天台の仏像」（令和</a:t>
            </a:r>
            <a:r>
              <a:rPr lang="en-US" altLang="ja-JP" sz="1200" spc="-50" dirty="0">
                <a:solidFill>
                  <a:srgbClr val="231F20"/>
                </a:solidFill>
                <a:latin typeface="ＭＳ Ｐ明朝" panose="02020600040205080304" pitchFamily="18" charset="-128"/>
                <a:ea typeface="ＭＳ Ｐ明朝" panose="02020600040205080304" pitchFamily="18" charset="-128"/>
                <a:cs typeface="PMingLiU"/>
              </a:rPr>
              <a:t>7</a:t>
            </a:r>
            <a:r>
              <a:rPr lang="ja-JP" altLang="en-US" sz="1200" spc="-50" dirty="0">
                <a:solidFill>
                  <a:srgbClr val="231F20"/>
                </a:solidFill>
                <a:latin typeface="ＭＳ Ｐ明朝" panose="02020600040205080304" pitchFamily="18" charset="-128"/>
                <a:ea typeface="ＭＳ Ｐ明朝" panose="02020600040205080304" pitchFamily="18" charset="-128"/>
                <a:cs typeface="PMingLiU"/>
              </a:rPr>
              <a:t>年）</a:t>
            </a:r>
            <a:r>
              <a:rPr sz="1200" spc="-60" dirty="0" err="1">
                <a:solidFill>
                  <a:srgbClr val="231F20"/>
                </a:solidFill>
                <a:latin typeface="ＭＳ Ｐ明朝" panose="02020600040205080304" pitchFamily="18" charset="-128"/>
                <a:ea typeface="ＭＳ Ｐ明朝" panose="02020600040205080304" pitchFamily="18" charset="-128"/>
                <a:cs typeface="PMingLiU"/>
              </a:rPr>
              <a:t>などの展覧会を企画・監修しているほか</a:t>
            </a:r>
            <a:r>
              <a:rPr sz="1200" spc="-60" dirty="0">
                <a:solidFill>
                  <a:srgbClr val="231F20"/>
                </a:solidFill>
                <a:latin typeface="ＭＳ Ｐ明朝" panose="02020600040205080304" pitchFamily="18" charset="-128"/>
                <a:ea typeface="ＭＳ Ｐ明朝" panose="02020600040205080304" pitchFamily="18" charset="-128"/>
                <a:cs typeface="PMingLiU"/>
              </a:rPr>
              <a:t>、「千葉氏サミット」等 歴史・文化イベントで</a:t>
            </a:r>
            <a:r>
              <a:rPr sz="1200" spc="-5" dirty="0">
                <a:solidFill>
                  <a:srgbClr val="231F20"/>
                </a:solidFill>
                <a:latin typeface="ＭＳ Ｐ明朝" panose="02020600040205080304" pitchFamily="18" charset="-128"/>
                <a:ea typeface="ＭＳ Ｐ明朝" panose="02020600040205080304" pitchFamily="18" charset="-128"/>
                <a:cs typeface="PMingLiU"/>
              </a:rPr>
              <a:t>パネラーやコーディネーターを務めている。</a:t>
            </a:r>
            <a:endParaRPr sz="1200" dirty="0">
              <a:latin typeface="ＭＳ Ｐ明朝" panose="02020600040205080304" pitchFamily="18" charset="-128"/>
              <a:ea typeface="ＭＳ Ｐ明朝" panose="02020600040205080304" pitchFamily="18" charset="-128"/>
              <a:cs typeface="PMingLiU"/>
            </a:endParaRPr>
          </a:p>
          <a:p>
            <a:pPr marL="88900" marR="5080">
              <a:lnSpc>
                <a:spcPts val="2000"/>
              </a:lnSpc>
            </a:pPr>
            <a:r>
              <a:rPr sz="1200" spc="-5" dirty="0">
                <a:solidFill>
                  <a:srgbClr val="231F20"/>
                </a:solidFill>
                <a:latin typeface="ＭＳ Ｐ明朝" panose="02020600040205080304" pitchFamily="18" charset="-128"/>
                <a:ea typeface="ＭＳ Ｐ明朝" panose="02020600040205080304" pitchFamily="18" charset="-128"/>
                <a:cs typeface="PMingLiU"/>
              </a:rPr>
              <a:t>現在：山武市・富津市・八千代市・袖ケ浦市 </a:t>
            </a:r>
            <a:r>
              <a:rPr sz="1200" spc="-5" dirty="0" err="1">
                <a:solidFill>
                  <a:srgbClr val="231F20"/>
                </a:solidFill>
                <a:latin typeface="ＭＳ Ｐ明朝" panose="02020600040205080304" pitchFamily="18" charset="-128"/>
                <a:ea typeface="ＭＳ Ｐ明朝" panose="02020600040205080304" pitchFamily="18" charset="-128"/>
                <a:cs typeface="PMingLiU"/>
              </a:rPr>
              <a:t>文化財審議委員、茂原市史調査・執筆員</a:t>
            </a:r>
            <a:r>
              <a:rPr lang="ja-JP" altLang="en-US" sz="1200" spc="-5" dirty="0">
                <a:solidFill>
                  <a:srgbClr val="231F20"/>
                </a:solidFill>
                <a:latin typeface="ＭＳ Ｐ明朝" panose="02020600040205080304" pitchFamily="18" charset="-128"/>
                <a:ea typeface="ＭＳ Ｐ明朝" panose="02020600040205080304" pitchFamily="18" charset="-128"/>
                <a:cs typeface="PMingLiU"/>
              </a:rPr>
              <a:t>、</a:t>
            </a:r>
            <a:endParaRPr lang="en-US" altLang="ja-JP" sz="1200" spc="-5" dirty="0">
              <a:solidFill>
                <a:srgbClr val="231F20"/>
              </a:solidFill>
              <a:latin typeface="ＭＳ Ｐ明朝" panose="02020600040205080304" pitchFamily="18" charset="-128"/>
              <a:ea typeface="ＭＳ Ｐ明朝" panose="02020600040205080304" pitchFamily="18" charset="-128"/>
              <a:cs typeface="PMingLiU"/>
            </a:endParaRPr>
          </a:p>
          <a:p>
            <a:pPr marL="88900" marR="5080">
              <a:lnSpc>
                <a:spcPts val="2000"/>
              </a:lnSpc>
            </a:pPr>
            <a:r>
              <a:rPr sz="1200" spc="-10">
                <a:solidFill>
                  <a:srgbClr val="231F20"/>
                </a:solidFill>
                <a:latin typeface="ＭＳ Ｐ明朝" panose="02020600040205080304" pitchFamily="18" charset="-128"/>
                <a:ea typeface="ＭＳ Ｐ明朝" panose="02020600040205080304" pitchFamily="18" charset="-128"/>
                <a:cs typeface="PMingLiU"/>
              </a:rPr>
              <a:t>千葉氏顕彰会副会長</a:t>
            </a:r>
            <a:endParaRPr sz="1200" dirty="0">
              <a:latin typeface="ＭＳ Ｐ明朝" panose="02020600040205080304" pitchFamily="18" charset="-128"/>
              <a:ea typeface="ＭＳ Ｐ明朝" panose="02020600040205080304" pitchFamily="18" charset="-128"/>
              <a:cs typeface="PMingLiU"/>
            </a:endParaRPr>
          </a:p>
          <a:p>
            <a:pPr>
              <a:lnSpc>
                <a:spcPct val="100000"/>
              </a:lnSpc>
              <a:spcBef>
                <a:spcPts val="280"/>
              </a:spcBef>
            </a:pPr>
            <a:endParaRPr sz="1200" dirty="0">
              <a:latin typeface="ＭＳ Ｐ明朝" panose="02020600040205080304" pitchFamily="18" charset="-128"/>
              <a:ea typeface="ＭＳ Ｐ明朝" panose="02020600040205080304" pitchFamily="18" charset="-128"/>
              <a:cs typeface="PMingLiU"/>
            </a:endParaRPr>
          </a:p>
          <a:p>
            <a:pPr marL="88900" marR="4958080">
              <a:lnSpc>
                <a:spcPct val="138900"/>
              </a:lnSpc>
            </a:pPr>
            <a:r>
              <a:rPr sz="1200" spc="-10" dirty="0">
                <a:solidFill>
                  <a:srgbClr val="231F20"/>
                </a:solidFill>
                <a:latin typeface="ＭＳ Ｐ明朝" panose="02020600040205080304" pitchFamily="18" charset="-128"/>
                <a:ea typeface="ＭＳ Ｐ明朝" panose="02020600040205080304" pitchFamily="18" charset="-128"/>
                <a:cs typeface="PMingLiU"/>
              </a:rPr>
              <a:t>＜</a:t>
            </a:r>
            <a:r>
              <a:rPr sz="1200" spc="-10" dirty="0" err="1">
                <a:solidFill>
                  <a:srgbClr val="231F20"/>
                </a:solidFill>
                <a:latin typeface="ＭＳ Ｐ明朝" panose="02020600040205080304" pitchFamily="18" charset="-128"/>
                <a:ea typeface="ＭＳ Ｐ明朝" panose="02020600040205080304" pitchFamily="18" charset="-128"/>
                <a:cs typeface="PMingLiU"/>
              </a:rPr>
              <a:t>専門分野＞</a:t>
            </a:r>
            <a:r>
              <a:rPr sz="1200" spc="-15" dirty="0" err="1">
                <a:solidFill>
                  <a:srgbClr val="231F20"/>
                </a:solidFill>
                <a:latin typeface="ＭＳ Ｐ明朝" panose="02020600040205080304" pitchFamily="18" charset="-128"/>
                <a:ea typeface="ＭＳ Ｐ明朝" panose="02020600040205080304" pitchFamily="18" charset="-128"/>
                <a:cs typeface="PMingLiU"/>
              </a:rPr>
              <a:t>仏教</a:t>
            </a:r>
            <a:r>
              <a:rPr lang="ja-JP" altLang="en-US" sz="1200" spc="-15" dirty="0">
                <a:solidFill>
                  <a:srgbClr val="231F20"/>
                </a:solidFill>
                <a:latin typeface="ＭＳ Ｐ明朝" panose="02020600040205080304" pitchFamily="18" charset="-128"/>
                <a:ea typeface="ＭＳ Ｐ明朝" panose="02020600040205080304" pitchFamily="18" charset="-128"/>
                <a:cs typeface="PMingLiU"/>
              </a:rPr>
              <a:t>美</a:t>
            </a:r>
            <a:r>
              <a:rPr sz="1200" spc="-15" dirty="0">
                <a:solidFill>
                  <a:srgbClr val="231F20"/>
                </a:solidFill>
                <a:latin typeface="ＭＳ Ｐ明朝" panose="02020600040205080304" pitchFamily="18" charset="-128"/>
                <a:ea typeface="ＭＳ Ｐ明朝" panose="02020600040205080304" pitchFamily="18" charset="-128"/>
                <a:cs typeface="PMingLiU"/>
              </a:rPr>
              <a:t>術</a:t>
            </a:r>
            <a:endParaRPr sz="1200" dirty="0">
              <a:latin typeface="ＭＳ Ｐ明朝" panose="02020600040205080304" pitchFamily="18" charset="-128"/>
              <a:ea typeface="ＭＳ Ｐ明朝" panose="02020600040205080304" pitchFamily="18" charset="-128"/>
              <a:cs typeface="PMingLiU"/>
            </a:endParaRPr>
          </a:p>
          <a:p>
            <a:pPr marL="88900">
              <a:lnSpc>
                <a:spcPct val="100000"/>
              </a:lnSpc>
              <a:spcBef>
                <a:spcPts val="560"/>
              </a:spcBef>
            </a:pPr>
            <a:r>
              <a:rPr sz="1200" spc="-10" dirty="0">
                <a:solidFill>
                  <a:srgbClr val="231F20"/>
                </a:solidFill>
                <a:latin typeface="ＭＳ Ｐ明朝" panose="02020600040205080304" pitchFamily="18" charset="-128"/>
                <a:ea typeface="ＭＳ Ｐ明朝" panose="02020600040205080304" pitchFamily="18" charset="-128"/>
                <a:cs typeface="PMingLiU"/>
              </a:rPr>
              <a:t>＜主要著書＞</a:t>
            </a:r>
            <a:endParaRPr sz="1200" dirty="0">
              <a:latin typeface="ＭＳ Ｐ明朝" panose="02020600040205080304" pitchFamily="18" charset="-128"/>
              <a:ea typeface="ＭＳ Ｐ明朝" panose="02020600040205080304" pitchFamily="18" charset="-128"/>
              <a:cs typeface="PMingLiU"/>
            </a:endParaRPr>
          </a:p>
          <a:p>
            <a:pPr marL="12700">
              <a:lnSpc>
                <a:spcPct val="100000"/>
              </a:lnSpc>
              <a:spcBef>
                <a:spcPts val="560"/>
              </a:spcBef>
            </a:pPr>
            <a:r>
              <a:rPr sz="1200" spc="10" dirty="0">
                <a:solidFill>
                  <a:srgbClr val="231F20"/>
                </a:solidFill>
                <a:latin typeface="ＭＳ Ｐ明朝" panose="02020600040205080304" pitchFamily="18" charset="-128"/>
                <a:ea typeface="ＭＳ Ｐ明朝" panose="02020600040205080304" pitchFamily="18" charset="-128"/>
                <a:cs typeface="PMingLiU"/>
              </a:rPr>
              <a:t>『バイリンガル僧侶のパリ日記』千葉日報 </a:t>
            </a:r>
            <a:r>
              <a:rPr sz="1200" spc="165" dirty="0">
                <a:solidFill>
                  <a:srgbClr val="231F20"/>
                </a:solidFill>
                <a:latin typeface="ＭＳ Ｐ明朝" panose="02020600040205080304" pitchFamily="18" charset="-128"/>
                <a:ea typeface="ＭＳ Ｐ明朝" panose="02020600040205080304" pitchFamily="18" charset="-128"/>
                <a:cs typeface="PMingLiU"/>
              </a:rPr>
              <a:t>1998</a:t>
            </a:r>
            <a:r>
              <a:rPr sz="1200" spc="-30" dirty="0">
                <a:solidFill>
                  <a:srgbClr val="231F20"/>
                </a:solidFill>
                <a:latin typeface="ＭＳ Ｐ明朝" panose="02020600040205080304" pitchFamily="18" charset="-128"/>
                <a:ea typeface="ＭＳ Ｐ明朝" panose="02020600040205080304" pitchFamily="18" charset="-128"/>
                <a:cs typeface="PMingLiU"/>
              </a:rPr>
              <a:t> 年</a:t>
            </a:r>
            <a:r>
              <a:rPr lang="ja-JP" altLang="en-US" sz="1200" spc="-30" dirty="0">
                <a:solidFill>
                  <a:srgbClr val="231F20"/>
                </a:solidFill>
                <a:latin typeface="ＭＳ Ｐ明朝" panose="02020600040205080304" pitchFamily="18" charset="-128"/>
                <a:ea typeface="ＭＳ Ｐ明朝" panose="02020600040205080304" pitchFamily="18" charset="-128"/>
                <a:cs typeface="PMingLiU"/>
              </a:rPr>
              <a:t>　　　　</a:t>
            </a:r>
            <a:r>
              <a:rPr sz="1200" spc="20" dirty="0">
                <a:solidFill>
                  <a:srgbClr val="231F20"/>
                </a:solidFill>
                <a:latin typeface="ＭＳ Ｐ明朝" panose="02020600040205080304" pitchFamily="18" charset="-128"/>
                <a:ea typeface="ＭＳ Ｐ明朝" panose="02020600040205080304" pitchFamily="18" charset="-128"/>
                <a:cs typeface="PMingLiU"/>
              </a:rPr>
              <a:t>『北総の名刹巡礼』千葉日報 </a:t>
            </a:r>
            <a:r>
              <a:rPr sz="1200" spc="165" dirty="0">
                <a:solidFill>
                  <a:srgbClr val="231F20"/>
                </a:solidFill>
                <a:latin typeface="ＭＳ Ｐ明朝" panose="02020600040205080304" pitchFamily="18" charset="-128"/>
                <a:ea typeface="ＭＳ Ｐ明朝" panose="02020600040205080304" pitchFamily="18" charset="-128"/>
                <a:cs typeface="PMingLiU"/>
              </a:rPr>
              <a:t>2007</a:t>
            </a:r>
            <a:r>
              <a:rPr sz="1200" spc="-30" dirty="0">
                <a:solidFill>
                  <a:srgbClr val="231F20"/>
                </a:solidFill>
                <a:latin typeface="ＭＳ Ｐ明朝" panose="02020600040205080304" pitchFamily="18" charset="-128"/>
                <a:ea typeface="ＭＳ Ｐ明朝" panose="02020600040205080304" pitchFamily="18" charset="-128"/>
                <a:cs typeface="PMingLiU"/>
              </a:rPr>
              <a:t> 年</a:t>
            </a:r>
            <a:endParaRPr sz="1200" dirty="0">
              <a:latin typeface="ＭＳ Ｐ明朝" panose="02020600040205080304" pitchFamily="18" charset="-128"/>
              <a:ea typeface="ＭＳ Ｐ明朝" panose="02020600040205080304" pitchFamily="18" charset="-128"/>
              <a:cs typeface="PMingLiU"/>
            </a:endParaRPr>
          </a:p>
          <a:p>
            <a:pPr marL="12700">
              <a:lnSpc>
                <a:spcPct val="100000"/>
              </a:lnSpc>
              <a:spcBef>
                <a:spcPts val="565"/>
              </a:spcBef>
            </a:pPr>
            <a:r>
              <a:rPr sz="1200" spc="15" dirty="0">
                <a:solidFill>
                  <a:srgbClr val="231F20"/>
                </a:solidFill>
                <a:latin typeface="ＭＳ Ｐ明朝" panose="02020600040205080304" pitchFamily="18" charset="-128"/>
                <a:ea typeface="ＭＳ Ｐ明朝" panose="02020600040205080304" pitchFamily="18" charset="-128"/>
                <a:cs typeface="PMingLiU"/>
              </a:rPr>
              <a:t>『山武市の仏像』山武仏教文化研究会 </a:t>
            </a:r>
            <a:r>
              <a:rPr sz="1200" spc="165" dirty="0">
                <a:solidFill>
                  <a:srgbClr val="231F20"/>
                </a:solidFill>
                <a:latin typeface="ＭＳ Ｐ明朝" panose="02020600040205080304" pitchFamily="18" charset="-128"/>
                <a:ea typeface="ＭＳ Ｐ明朝" panose="02020600040205080304" pitchFamily="18" charset="-128"/>
                <a:cs typeface="PMingLiU"/>
              </a:rPr>
              <a:t>2011</a:t>
            </a:r>
            <a:r>
              <a:rPr sz="1200" spc="-30" dirty="0">
                <a:solidFill>
                  <a:srgbClr val="231F20"/>
                </a:solidFill>
                <a:latin typeface="ＭＳ Ｐ明朝" panose="02020600040205080304" pitchFamily="18" charset="-128"/>
                <a:ea typeface="ＭＳ Ｐ明朝" panose="02020600040205080304" pitchFamily="18" charset="-128"/>
                <a:cs typeface="PMingLiU"/>
              </a:rPr>
              <a:t> 年</a:t>
            </a:r>
            <a:r>
              <a:rPr lang="ja-JP" altLang="en-US" sz="1200" spc="-30" dirty="0">
                <a:solidFill>
                  <a:srgbClr val="231F20"/>
                </a:solidFill>
                <a:latin typeface="ＭＳ Ｐ明朝" panose="02020600040205080304" pitchFamily="18" charset="-128"/>
                <a:ea typeface="ＭＳ Ｐ明朝" panose="02020600040205080304" pitchFamily="18" charset="-128"/>
                <a:cs typeface="PMingLiU"/>
              </a:rPr>
              <a:t>　　　　　</a:t>
            </a:r>
            <a:r>
              <a:rPr lang="en-US" altLang="ja-JP" sz="1200" spc="55" dirty="0">
                <a:solidFill>
                  <a:srgbClr val="231F20"/>
                </a:solidFill>
                <a:latin typeface="ＭＳ Ｐ明朝" panose="02020600040205080304" pitchFamily="18" charset="-128"/>
                <a:ea typeface="ＭＳ Ｐ明朝" panose="02020600040205080304" pitchFamily="18" charset="-128"/>
                <a:cs typeface="PMingLiU"/>
              </a:rPr>
              <a:t>『</a:t>
            </a:r>
            <a:r>
              <a:rPr lang="ja-JP" altLang="en-US" sz="1200" spc="55" dirty="0">
                <a:solidFill>
                  <a:srgbClr val="231F20"/>
                </a:solidFill>
                <a:latin typeface="ＭＳ Ｐ明朝" panose="02020600040205080304" pitchFamily="18" charset="-128"/>
                <a:ea typeface="ＭＳ Ｐ明朝" panose="02020600040205080304" pitchFamily="18" charset="-128"/>
                <a:cs typeface="PMingLiU"/>
              </a:rPr>
              <a:t>千葉県の歴史 通史編 中世 </a:t>
            </a:r>
            <a:r>
              <a:rPr lang="en-US" altLang="ja-JP" sz="1200" spc="55" dirty="0">
                <a:solidFill>
                  <a:srgbClr val="231F20"/>
                </a:solidFill>
                <a:latin typeface="ＭＳ Ｐ明朝" panose="02020600040205080304" pitchFamily="18" charset="-128"/>
                <a:ea typeface="ＭＳ Ｐ明朝" panose="02020600040205080304" pitchFamily="18" charset="-128"/>
                <a:cs typeface="PMingLiU"/>
              </a:rPr>
              <a:t>』</a:t>
            </a:r>
            <a:r>
              <a:rPr lang="en-US" altLang="ja-JP" sz="1200" spc="105" dirty="0">
                <a:solidFill>
                  <a:srgbClr val="231F20"/>
                </a:solidFill>
                <a:latin typeface="ＭＳ Ｐ明朝" panose="02020600040205080304" pitchFamily="18" charset="-128"/>
                <a:ea typeface="ＭＳ Ｐ明朝" panose="02020600040205080304" pitchFamily="18" charset="-128"/>
                <a:cs typeface="PMingLiU"/>
              </a:rPr>
              <a:t>2007</a:t>
            </a:r>
            <a:r>
              <a:rPr lang="ja-JP" altLang="en-US" sz="1200" spc="-5" dirty="0">
                <a:solidFill>
                  <a:srgbClr val="231F20"/>
                </a:solidFill>
                <a:latin typeface="ＭＳ Ｐ明朝" panose="02020600040205080304" pitchFamily="18" charset="-128"/>
                <a:ea typeface="ＭＳ Ｐ明朝" panose="02020600040205080304" pitchFamily="18" charset="-128"/>
                <a:cs typeface="PMingLiU"/>
              </a:rPr>
              <a:t> 年</a:t>
            </a:r>
            <a:r>
              <a:rPr lang="ja-JP" altLang="en-US" sz="1200" dirty="0">
                <a:solidFill>
                  <a:srgbClr val="231F20"/>
                </a:solidFill>
                <a:latin typeface="ＭＳ Ｐ明朝" panose="02020600040205080304" pitchFamily="18" charset="-128"/>
                <a:ea typeface="ＭＳ Ｐ明朝" panose="02020600040205080304" pitchFamily="18" charset="-128"/>
                <a:cs typeface="PMingLiU"/>
              </a:rPr>
              <a:t>（共著</a:t>
            </a:r>
            <a:r>
              <a:rPr lang="ja-JP" altLang="en-US" sz="1200" spc="-50" dirty="0">
                <a:solidFill>
                  <a:srgbClr val="231F20"/>
                </a:solidFill>
                <a:latin typeface="ＭＳ Ｐ明朝" panose="02020600040205080304" pitchFamily="18" charset="-128"/>
                <a:ea typeface="ＭＳ Ｐ明朝" panose="02020600040205080304" pitchFamily="18" charset="-128"/>
                <a:cs typeface="PMingLiU"/>
              </a:rPr>
              <a:t>）</a:t>
            </a:r>
            <a:endParaRPr lang="ja-JP" altLang="en-US" sz="1200" dirty="0">
              <a:latin typeface="ＭＳ Ｐ明朝" panose="02020600040205080304" pitchFamily="18" charset="-128"/>
              <a:ea typeface="ＭＳ Ｐ明朝" panose="02020600040205080304" pitchFamily="18" charset="-128"/>
              <a:cs typeface="PMingLiU"/>
            </a:endParaRPr>
          </a:p>
        </p:txBody>
      </p:sp>
      <p:pic>
        <p:nvPicPr>
          <p:cNvPr id="4" name="object 4"/>
          <p:cNvPicPr/>
          <p:nvPr/>
        </p:nvPicPr>
        <p:blipFill>
          <a:blip r:embed="rId3" cstate="print"/>
          <a:stretch>
            <a:fillRect/>
          </a:stretch>
        </p:blipFill>
        <p:spPr>
          <a:xfrm>
            <a:off x="5308274" y="566071"/>
            <a:ext cx="1371993" cy="1526386"/>
          </a:xfrm>
          <a:prstGeom prst="rect">
            <a:avLst/>
          </a:prstGeom>
        </p:spPr>
      </p:pic>
      <p:sp>
        <p:nvSpPr>
          <p:cNvPr id="5" name="object 5"/>
          <p:cNvSpPr/>
          <p:nvPr/>
        </p:nvSpPr>
        <p:spPr>
          <a:xfrm>
            <a:off x="610579" y="1111628"/>
            <a:ext cx="2017395" cy="0"/>
          </a:xfrm>
          <a:custGeom>
            <a:avLst/>
            <a:gdLst/>
            <a:ahLst/>
            <a:cxnLst/>
            <a:rect l="l" t="t" r="r" b="b"/>
            <a:pathLst>
              <a:path w="2017395">
                <a:moveTo>
                  <a:pt x="2017052" y="0"/>
                </a:moveTo>
                <a:lnTo>
                  <a:pt x="0" y="0"/>
                </a:lnTo>
              </a:path>
            </a:pathLst>
          </a:custGeom>
          <a:solidFill>
            <a:srgbClr val="231F20"/>
          </a:solidFill>
        </p:spPr>
        <p:txBody>
          <a:bodyPr wrap="square" lIns="0" tIns="0" rIns="0" bIns="0" rtlCol="0"/>
          <a:lstStyle/>
          <a:p>
            <a:endParaRPr/>
          </a:p>
        </p:txBody>
      </p:sp>
      <p:sp>
        <p:nvSpPr>
          <p:cNvPr id="6" name="object 6"/>
          <p:cNvSpPr/>
          <p:nvPr/>
        </p:nvSpPr>
        <p:spPr>
          <a:xfrm>
            <a:off x="4966255" y="1111628"/>
            <a:ext cx="2017395" cy="0"/>
          </a:xfrm>
          <a:custGeom>
            <a:avLst/>
            <a:gdLst/>
            <a:ahLst/>
            <a:cxnLst/>
            <a:rect l="l" t="t" r="r" b="b"/>
            <a:pathLst>
              <a:path w="2017395">
                <a:moveTo>
                  <a:pt x="2017064" y="0"/>
                </a:moveTo>
                <a:lnTo>
                  <a:pt x="0" y="0"/>
                </a:lnTo>
              </a:path>
            </a:pathLst>
          </a:custGeom>
          <a:solidFill>
            <a:srgbClr val="231F20"/>
          </a:solidFill>
        </p:spPr>
        <p:txBody>
          <a:bodyPr wrap="square" lIns="0" tIns="0" rIns="0" bIns="0" rtlCol="0"/>
          <a:lstStyle/>
          <a:p>
            <a:endParaRPr/>
          </a:p>
        </p:txBody>
      </p:sp>
      <p:grpSp>
        <p:nvGrpSpPr>
          <p:cNvPr id="7" name="グループ化 6">
            <a:extLst>
              <a:ext uri="{FF2B5EF4-FFF2-40B4-BE49-F238E27FC236}">
                <a16:creationId xmlns:a16="http://schemas.microsoft.com/office/drawing/2014/main" id="{3D1276F2-7AD9-4BC4-B9F8-383E783A025C}"/>
              </a:ext>
            </a:extLst>
          </p:cNvPr>
          <p:cNvGrpSpPr/>
          <p:nvPr/>
        </p:nvGrpSpPr>
        <p:grpSpPr>
          <a:xfrm>
            <a:off x="381883" y="5812018"/>
            <a:ext cx="6564039" cy="2174506"/>
            <a:chOff x="215501" y="6700824"/>
            <a:chExt cx="6792734" cy="2174506"/>
          </a:xfrm>
        </p:grpSpPr>
        <p:sp>
          <p:nvSpPr>
            <p:cNvPr id="12" name="テキスト ボックス 11">
              <a:extLst>
                <a:ext uri="{FF2B5EF4-FFF2-40B4-BE49-F238E27FC236}">
                  <a16:creationId xmlns:a16="http://schemas.microsoft.com/office/drawing/2014/main" id="{167052C9-6B96-B0EB-C367-84465ADCD624}"/>
                </a:ext>
              </a:extLst>
            </p:cNvPr>
            <p:cNvSpPr txBox="1"/>
            <p:nvPr/>
          </p:nvSpPr>
          <p:spPr>
            <a:xfrm>
              <a:off x="543919" y="6700824"/>
              <a:ext cx="6023274" cy="2174506"/>
            </a:xfrm>
            <a:prstGeom prst="rect">
              <a:avLst/>
            </a:prstGeom>
            <a:noFill/>
            <a:ln>
              <a:noFill/>
            </a:ln>
          </p:spPr>
          <p:txBody>
            <a:bodyPr wrap="square">
              <a:spAutoFit/>
            </a:bodyPr>
            <a:lstStyle/>
            <a:p>
              <a:pPr marL="88900">
                <a:lnSpc>
                  <a:spcPts val="2000"/>
                </a:lnSpc>
                <a:spcBef>
                  <a:spcPts val="905"/>
                </a:spcBef>
              </a:pPr>
              <a:r>
                <a:rPr lang="ja-JP" altLang="en-US" dirty="0">
                  <a:latin typeface="BIZ UDPゴシック" panose="020B0400000000000000" pitchFamily="50" charset="-128"/>
                  <a:ea typeface="BIZ UDPゴシック" panose="020B0400000000000000" pitchFamily="50" charset="-128"/>
                </a:rPr>
                <a:t>　</a:t>
              </a:r>
              <a:endParaRPr lang="en-US" altLang="ja-JP" sz="1400" b="1" spc="-60" dirty="0">
                <a:solidFill>
                  <a:srgbClr val="231F20"/>
                </a:solidFill>
                <a:latin typeface="ＭＳ Ｐ明朝" panose="02020600040205080304" pitchFamily="18" charset="-128"/>
                <a:ea typeface="ＭＳ Ｐ明朝" panose="02020600040205080304" pitchFamily="18" charset="-128"/>
              </a:endParaRPr>
            </a:p>
            <a:p>
              <a:pPr marL="88900">
                <a:lnSpc>
                  <a:spcPts val="2000"/>
                </a:lnSpc>
                <a:spcBef>
                  <a:spcPts val="905"/>
                </a:spcBef>
              </a:pPr>
              <a:r>
                <a:rPr lang="ja-JP" altLang="en-US" sz="1400" spc="-60" dirty="0">
                  <a:solidFill>
                    <a:srgbClr val="231F20"/>
                  </a:solidFill>
                  <a:latin typeface="ＭＳ Ｐ明朝" panose="02020600040205080304" pitchFamily="18" charset="-128"/>
                  <a:ea typeface="ＭＳ Ｐ明朝" panose="02020600040205080304" pitchFamily="18" charset="-128"/>
                </a:rPr>
                <a:t>　メールでのお申込みの場合、下記の必要事項①～⑤をご記入ください。</a:t>
              </a:r>
              <a:endParaRPr lang="en-US" altLang="ja-JP" sz="1400" spc="-60" dirty="0">
                <a:solidFill>
                  <a:srgbClr val="231F20"/>
                </a:solidFill>
                <a:latin typeface="ＭＳ Ｐ明朝" panose="02020600040205080304" pitchFamily="18" charset="-128"/>
                <a:ea typeface="ＭＳ Ｐ明朝" panose="02020600040205080304" pitchFamily="18" charset="-128"/>
              </a:endParaRPr>
            </a:p>
            <a:p>
              <a:pPr marL="88900">
                <a:lnSpc>
                  <a:spcPts val="2000"/>
                </a:lnSpc>
                <a:spcBef>
                  <a:spcPts val="905"/>
                </a:spcBef>
              </a:pPr>
              <a:r>
                <a:rPr lang="ja-JP" altLang="en-US" sz="1400" spc="-60" dirty="0">
                  <a:solidFill>
                    <a:srgbClr val="231F20"/>
                  </a:solidFill>
                  <a:latin typeface="ＭＳ Ｐ明朝" panose="02020600040205080304" pitchFamily="18" charset="-128"/>
                  <a:ea typeface="ＭＳ Ｐ明朝" panose="02020600040205080304" pitchFamily="18" charset="-128"/>
                </a:rPr>
                <a:t>　（応募者多数の場合は抽選）</a:t>
              </a:r>
              <a:endParaRPr lang="en-US" altLang="ja-JP" sz="1400" spc="-60" dirty="0">
                <a:solidFill>
                  <a:srgbClr val="231F20"/>
                </a:solidFill>
                <a:latin typeface="ＭＳ Ｐ明朝" panose="02020600040205080304" pitchFamily="18" charset="-128"/>
                <a:ea typeface="ＭＳ Ｐ明朝" panose="02020600040205080304" pitchFamily="18" charset="-128"/>
              </a:endParaRPr>
            </a:p>
            <a:p>
              <a:pPr marL="88900">
                <a:lnSpc>
                  <a:spcPts val="2000"/>
                </a:lnSpc>
                <a:spcBef>
                  <a:spcPts val="905"/>
                </a:spcBef>
              </a:pPr>
              <a:r>
                <a:rPr lang="ja-JP" altLang="en-US" sz="1400" spc="-60" dirty="0">
                  <a:solidFill>
                    <a:srgbClr val="231F20"/>
                  </a:solidFill>
                  <a:latin typeface="ＭＳ Ｐ明朝" panose="02020600040205080304" pitchFamily="18" charset="-128"/>
                  <a:ea typeface="ＭＳ Ｐ明朝" panose="02020600040205080304" pitchFamily="18" charset="-128"/>
                </a:rPr>
                <a:t>○必要事項  　 ① 講座名　② 郵便番号・住所 　 ③ 氏名（ふりがな）　  ④ 年齢 　　</a:t>
              </a:r>
              <a:endParaRPr lang="en-US" altLang="ja-JP" sz="1400" spc="-60" dirty="0">
                <a:solidFill>
                  <a:srgbClr val="231F20"/>
                </a:solidFill>
                <a:latin typeface="ＭＳ Ｐ明朝" panose="02020600040205080304" pitchFamily="18" charset="-128"/>
                <a:ea typeface="ＭＳ Ｐ明朝" panose="02020600040205080304" pitchFamily="18" charset="-128"/>
              </a:endParaRPr>
            </a:p>
            <a:p>
              <a:pPr marL="88900">
                <a:lnSpc>
                  <a:spcPts val="2000"/>
                </a:lnSpc>
                <a:spcBef>
                  <a:spcPts val="905"/>
                </a:spcBef>
              </a:pPr>
              <a:r>
                <a:rPr lang="ja-JP" altLang="en-US" sz="1400" spc="-60" dirty="0">
                  <a:solidFill>
                    <a:srgbClr val="231F20"/>
                  </a:solidFill>
                  <a:latin typeface="ＭＳ Ｐ明朝" panose="02020600040205080304" pitchFamily="18" charset="-128"/>
                  <a:ea typeface="ＭＳ Ｐ明朝" panose="02020600040205080304" pitchFamily="18" charset="-128"/>
                </a:rPr>
                <a:t>　　　　　　　　　　⑤ 電話番号 </a:t>
              </a:r>
              <a:endParaRPr lang="en-US" altLang="ja-JP" sz="1400" spc="-60" dirty="0">
                <a:solidFill>
                  <a:srgbClr val="231F20"/>
                </a:solidFill>
                <a:latin typeface="ＭＳ Ｐ明朝" panose="02020600040205080304" pitchFamily="18" charset="-128"/>
                <a:ea typeface="ＭＳ Ｐ明朝" panose="02020600040205080304" pitchFamily="18" charset="-128"/>
              </a:endParaRPr>
            </a:p>
            <a:p>
              <a:pPr marL="88900">
                <a:lnSpc>
                  <a:spcPts val="2000"/>
                </a:lnSpc>
                <a:spcBef>
                  <a:spcPts val="905"/>
                </a:spcBef>
              </a:pPr>
              <a:r>
                <a:rPr lang="ja-JP" altLang="en-US" sz="1400" spc="-60" dirty="0">
                  <a:solidFill>
                    <a:srgbClr val="231F20"/>
                  </a:solidFill>
                  <a:latin typeface="ＭＳ Ｐ明朝" panose="02020600040205080304" pitchFamily="18" charset="-128"/>
                  <a:ea typeface="ＭＳ Ｐ明朝" panose="02020600040205080304" pitchFamily="18" charset="-128"/>
                </a:rPr>
                <a:t>  </a:t>
              </a:r>
              <a:endParaRPr lang="en-US" altLang="ja-JP" sz="1400" spc="-60" dirty="0">
                <a:solidFill>
                  <a:srgbClr val="231F20"/>
                </a:solidFill>
                <a:latin typeface="ＭＳ Ｐ明朝" panose="02020600040205080304" pitchFamily="18" charset="-128"/>
                <a:ea typeface="ＭＳ Ｐ明朝" panose="02020600040205080304" pitchFamily="18" charset="-128"/>
              </a:endParaRPr>
            </a:p>
          </p:txBody>
        </p:sp>
        <p:sp>
          <p:nvSpPr>
            <p:cNvPr id="13" name="四角形: 角を丸くする 12">
              <a:extLst>
                <a:ext uri="{FF2B5EF4-FFF2-40B4-BE49-F238E27FC236}">
                  <a16:creationId xmlns:a16="http://schemas.microsoft.com/office/drawing/2014/main" id="{F1F1ED56-B546-C005-CCCC-F17DF1625266}"/>
                </a:ext>
              </a:extLst>
            </p:cNvPr>
            <p:cNvSpPr/>
            <p:nvPr/>
          </p:nvSpPr>
          <p:spPr>
            <a:xfrm>
              <a:off x="215501" y="6794500"/>
              <a:ext cx="6792734" cy="1905000"/>
            </a:xfrm>
            <a:prstGeom prst="roundRect">
              <a:avLst/>
            </a:prstGeom>
            <a:noFill/>
            <a:ln w="1905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231F20"/>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350</TotalTime>
  <Words>438</Words>
  <Application>Microsoft Office PowerPoint</Application>
  <PresentationFormat>ユーザー設定</PresentationFormat>
  <Paragraphs>40</Paragraphs>
  <Slides>2</Slides>
  <Notes>0</Notes>
  <HiddenSlides>0</HiddenSlides>
  <MMClips>0</MMClips>
  <ScaleCrop>false</ScaleCrop>
  <HeadingPairs>
    <vt:vector size="6" baseType="variant">
      <vt:variant>
        <vt:lpstr>使用されているフォント</vt:lpstr>
      </vt:variant>
      <vt:variant>
        <vt:i4>10</vt:i4>
      </vt:variant>
      <vt:variant>
        <vt:lpstr>テーマ</vt:lpstr>
      </vt:variant>
      <vt:variant>
        <vt:i4>1</vt:i4>
      </vt:variant>
      <vt:variant>
        <vt:lpstr>スライド タイトル</vt:lpstr>
      </vt:variant>
      <vt:variant>
        <vt:i4>2</vt:i4>
      </vt:variant>
    </vt:vector>
  </HeadingPairs>
  <TitlesOfParts>
    <vt:vector size="13" baseType="lpstr">
      <vt:lpstr>BIZ UDPゴシック</vt:lpstr>
      <vt:lpstr>HGP明朝B</vt:lpstr>
      <vt:lpstr>HGP明朝E</vt:lpstr>
      <vt:lpstr>HG明朝B</vt:lpstr>
      <vt:lpstr>HG明朝E</vt:lpstr>
      <vt:lpstr>ＭＳ Ｐ明朝</vt:lpstr>
      <vt:lpstr>PMingLiU</vt:lpstr>
      <vt:lpstr>小塚ゴシック Pr6N R</vt:lpstr>
      <vt:lpstr>游ゴシック</vt:lpstr>
      <vt:lpstr>Calibri</vt:lpstr>
      <vt:lpstr>Office Theme</vt:lpstr>
      <vt:lpstr>令和８年３月８日（日）　１３：３０～１５：３０</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R07-08-06-02</dc:title>
  <cp:lastModifiedBy>根本　幸雄（公民館）</cp:lastModifiedBy>
  <cp:revision>49</cp:revision>
  <cp:lastPrinted>2025-12-18T03:01:48Z</cp:lastPrinted>
  <dcterms:created xsi:type="dcterms:W3CDTF">2025-10-30T07:59:50Z</dcterms:created>
  <dcterms:modified xsi:type="dcterms:W3CDTF">2025-12-28T04:30:15Z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2025-01-15T00:00:00Z</vt:filetime>
  </property>
  <property fmtid="{D5CDD505-2E9C-101B-9397-08002B2CF9AE}" pid="3" name="Creator">
    <vt:lpwstr>Adobe Illustrator 28.7 (Windows)</vt:lpwstr>
  </property>
  <property fmtid="{D5CDD505-2E9C-101B-9397-08002B2CF9AE}" pid="4" name="LastSaved">
    <vt:filetime>2025-10-30T00:00:00Z</vt:filetime>
  </property>
  <property fmtid="{D5CDD505-2E9C-101B-9397-08002B2CF9AE}" pid="5" name="Producer">
    <vt:lpwstr>Adobe PDF library 17.00</vt:lpwstr>
  </property>
</Properties>
</file>